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950" r:id="rId2"/>
    <p:sldId id="980" r:id="rId3"/>
    <p:sldId id="985" r:id="rId4"/>
    <p:sldId id="256" r:id="rId5"/>
    <p:sldId id="257" r:id="rId6"/>
    <p:sldId id="258" r:id="rId7"/>
    <p:sldId id="983" r:id="rId8"/>
    <p:sldId id="986" r:id="rId9"/>
    <p:sldId id="977" r:id="rId10"/>
    <p:sldId id="978" r:id="rId11"/>
    <p:sldId id="979" r:id="rId12"/>
    <p:sldId id="951" r:id="rId13"/>
    <p:sldId id="952" r:id="rId14"/>
    <p:sldId id="953" r:id="rId15"/>
    <p:sldId id="954" r:id="rId16"/>
    <p:sldId id="955" r:id="rId17"/>
    <p:sldId id="956" r:id="rId18"/>
    <p:sldId id="957" r:id="rId19"/>
    <p:sldId id="960" r:id="rId20"/>
    <p:sldId id="961" r:id="rId21"/>
    <p:sldId id="962" r:id="rId22"/>
    <p:sldId id="958" r:id="rId23"/>
    <p:sldId id="959" r:id="rId24"/>
    <p:sldId id="965" r:id="rId25"/>
    <p:sldId id="966" r:id="rId26"/>
    <p:sldId id="967" r:id="rId27"/>
    <p:sldId id="968" r:id="rId28"/>
    <p:sldId id="963" r:id="rId29"/>
    <p:sldId id="964" r:id="rId30"/>
    <p:sldId id="969" r:id="rId31"/>
    <p:sldId id="987" r:id="rId32"/>
    <p:sldId id="988" r:id="rId33"/>
    <p:sldId id="970" r:id="rId34"/>
    <p:sldId id="971" r:id="rId35"/>
    <p:sldId id="972" r:id="rId36"/>
    <p:sldId id="280" r:id="rId37"/>
    <p:sldId id="982" r:id="rId38"/>
    <p:sldId id="976" r:id="rId39"/>
    <p:sldId id="989" r:id="rId40"/>
    <p:sldId id="990" r:id="rId41"/>
    <p:sldId id="991" r:id="rId42"/>
    <p:sldId id="994" r:id="rId43"/>
    <p:sldId id="992" r:id="rId44"/>
    <p:sldId id="993" r:id="rId45"/>
    <p:sldId id="975" r:id="rId46"/>
    <p:sldId id="973" r:id="rId47"/>
    <p:sldId id="949" r:id="rId48"/>
    <p:sldId id="981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2B93"/>
    <a:srgbClr val="F6C3FF"/>
    <a:srgbClr val="60A500"/>
    <a:srgbClr val="A20000"/>
    <a:srgbClr val="0F9ED5"/>
    <a:srgbClr val="D4D4D4"/>
    <a:srgbClr val="196B24"/>
    <a:srgbClr val="E97132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F1A960-C524-460B-B8F7-B0C35E5BA245}" v="2280" dt="2025-09-07T20:23:56.2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A8FE47-29E9-49D6-85A8-99F4CF3D6BF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B1832BF-ACB1-47CD-94D4-A034044D268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A command line, </a:t>
          </a:r>
          <a:r>
            <a:rPr lang="fr-FR" b="1" dirty="0"/>
            <a:t>no installation, use </a:t>
          </a:r>
          <a:r>
            <a:rPr lang="fr-FR" b="1" dirty="0" err="1"/>
            <a:t>directly</a:t>
          </a:r>
          <a:endParaRPr lang="en-US" dirty="0"/>
        </a:p>
      </dgm:t>
    </dgm:pt>
    <dgm:pt modelId="{83D8950E-ACBF-4025-BEAC-E6BF5CBF454A}" type="parTrans" cxnId="{F265BAC1-C4CB-4056-8758-767ABC51C057}">
      <dgm:prSet/>
      <dgm:spPr/>
      <dgm:t>
        <a:bodyPr/>
        <a:lstStyle/>
        <a:p>
          <a:endParaRPr lang="en-US"/>
        </a:p>
      </dgm:t>
    </dgm:pt>
    <dgm:pt modelId="{9013BEB8-9283-476A-AFFD-95A0C2B20143}" type="sibTrans" cxnId="{F265BAC1-C4CB-4056-8758-767ABC51C057}">
      <dgm:prSet/>
      <dgm:spPr/>
      <dgm:t>
        <a:bodyPr/>
        <a:lstStyle/>
        <a:p>
          <a:endParaRPr lang="en-US"/>
        </a:p>
      </dgm:t>
    </dgm:pt>
    <dgm:pt modelId="{31E4EA3A-FF03-48E2-A8B9-F32942CFB45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Available on </a:t>
          </a:r>
          <a:r>
            <a:rPr lang="fr-FR" b="1"/>
            <a:t>Windows and Linux</a:t>
          </a:r>
          <a:endParaRPr lang="en-US"/>
        </a:p>
      </dgm:t>
    </dgm:pt>
    <dgm:pt modelId="{BD52A7C2-B3DD-4166-9E43-10A4D16444E5}" type="parTrans" cxnId="{4E8522AD-89DD-4CDB-8D29-DCE31983397E}">
      <dgm:prSet/>
      <dgm:spPr/>
      <dgm:t>
        <a:bodyPr/>
        <a:lstStyle/>
        <a:p>
          <a:endParaRPr lang="en-US"/>
        </a:p>
      </dgm:t>
    </dgm:pt>
    <dgm:pt modelId="{854260CD-D5C8-4909-999E-3081974156A9}" type="sibTrans" cxnId="{4E8522AD-89DD-4CDB-8D29-DCE31983397E}">
      <dgm:prSet/>
      <dgm:spPr/>
      <dgm:t>
        <a:bodyPr/>
        <a:lstStyle/>
        <a:p>
          <a:endParaRPr lang="en-US"/>
        </a:p>
      </dgm:t>
    </dgm:pt>
    <dgm:pt modelId="{8FE88424-68D5-4163-8E3A-C1D4FE585C5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A </a:t>
          </a:r>
          <a:r>
            <a:rPr lang="fr-FR" dirty="0" err="1"/>
            <a:t>tool</a:t>
          </a:r>
          <a:r>
            <a:rPr lang="fr-FR" dirty="0"/>
            <a:t> to copy data from a source to a target </a:t>
          </a:r>
          <a:r>
            <a:rPr lang="fr-FR" b="1" dirty="0" err="1"/>
            <a:t>really</a:t>
          </a:r>
          <a:r>
            <a:rPr lang="fr-FR" b="1" dirty="0"/>
            <a:t> fast using </a:t>
          </a:r>
          <a:r>
            <a:rPr lang="fr-FR" b="1" dirty="0" err="1"/>
            <a:t>parallelism</a:t>
          </a:r>
          <a:endParaRPr lang="en-US" dirty="0"/>
        </a:p>
      </dgm:t>
    </dgm:pt>
    <dgm:pt modelId="{69FF0D39-C981-4F3E-8134-31F54C77F9E6}" type="parTrans" cxnId="{BBDEC231-6E47-4252-9AB3-9EF30601B915}">
      <dgm:prSet/>
      <dgm:spPr/>
      <dgm:t>
        <a:bodyPr/>
        <a:lstStyle/>
        <a:p>
          <a:endParaRPr lang="en-US"/>
        </a:p>
      </dgm:t>
    </dgm:pt>
    <dgm:pt modelId="{FEE1E53F-7A33-4CD8-93A9-6B1985230D90}" type="sibTrans" cxnId="{BBDEC231-6E47-4252-9AB3-9EF30601B915}">
      <dgm:prSet/>
      <dgm:spPr/>
      <dgm:t>
        <a:bodyPr/>
        <a:lstStyle/>
        <a:p>
          <a:endParaRPr lang="en-US"/>
        </a:p>
      </dgm:t>
    </dgm:pt>
    <dgm:pt modelId="{168F0212-7AC3-453F-9BD5-0AB8C814BA0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Data is </a:t>
          </a:r>
          <a:r>
            <a:rPr lang="fr-FR" b="1" dirty="0" err="1"/>
            <a:t>streamed</a:t>
          </a:r>
          <a:r>
            <a:rPr lang="fr-FR" b="1" dirty="0"/>
            <a:t> </a:t>
          </a:r>
          <a:r>
            <a:rPr lang="fr-FR" dirty="0"/>
            <a:t>: no </a:t>
          </a:r>
          <a:r>
            <a:rPr lang="fr-FR" dirty="0" err="1"/>
            <a:t>step</a:t>
          </a:r>
          <a:r>
            <a:rPr lang="fr-FR" dirty="0"/>
            <a:t> files</a:t>
          </a:r>
          <a:endParaRPr lang="en-US" dirty="0"/>
        </a:p>
      </dgm:t>
    </dgm:pt>
    <dgm:pt modelId="{C81E3DA0-2677-4C4D-B8AC-4EC3FEA2B381}" type="parTrans" cxnId="{A19AB6E8-B273-482D-AFB6-A26832463D37}">
      <dgm:prSet/>
      <dgm:spPr/>
      <dgm:t>
        <a:bodyPr/>
        <a:lstStyle/>
        <a:p>
          <a:endParaRPr lang="en-US"/>
        </a:p>
      </dgm:t>
    </dgm:pt>
    <dgm:pt modelId="{45A51CA4-53EC-43A8-AF4F-00C9721DAD9D}" type="sibTrans" cxnId="{A19AB6E8-B273-482D-AFB6-A26832463D37}">
      <dgm:prSet/>
      <dgm:spPr/>
      <dgm:t>
        <a:bodyPr/>
        <a:lstStyle/>
        <a:p>
          <a:endParaRPr lang="en-US"/>
        </a:p>
      </dgm:t>
    </dgm:pt>
    <dgm:pt modelId="{8E55CD64-8A28-4C1A-9CC3-FF6D656F09F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Native </a:t>
          </a:r>
          <a:r>
            <a:rPr lang="fr-FR" b="1"/>
            <a:t>Drivers Included</a:t>
          </a:r>
          <a:endParaRPr lang="en-US"/>
        </a:p>
      </dgm:t>
    </dgm:pt>
    <dgm:pt modelId="{D5338E6A-1EC8-4091-9412-4F450CBA39CE}" type="parTrans" cxnId="{B5AC81AD-6BE9-4B58-88B2-BDFBE341D8BA}">
      <dgm:prSet/>
      <dgm:spPr/>
      <dgm:t>
        <a:bodyPr/>
        <a:lstStyle/>
        <a:p>
          <a:endParaRPr lang="en-US"/>
        </a:p>
      </dgm:t>
    </dgm:pt>
    <dgm:pt modelId="{0C7D137C-97C5-4A53-A3FD-03F52901F8B3}" type="sibTrans" cxnId="{B5AC81AD-6BE9-4B58-88B2-BDFBE341D8BA}">
      <dgm:prSet/>
      <dgm:spPr/>
      <dgm:t>
        <a:bodyPr/>
        <a:lstStyle/>
        <a:p>
          <a:endParaRPr lang="en-US"/>
        </a:p>
      </dgm:t>
    </dgm:pt>
    <dgm:pt modelId="{7E4F9FF5-9678-4748-928C-3E92303F95E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Simple</a:t>
          </a:r>
          <a:r>
            <a:rPr lang="fr-FR" dirty="0"/>
            <a:t> to use and </a:t>
          </a:r>
          <a:r>
            <a:rPr lang="fr-FR" dirty="0" err="1"/>
            <a:t>integrate</a:t>
          </a:r>
          <a:r>
            <a:rPr lang="fr-FR" dirty="0"/>
            <a:t> </a:t>
          </a:r>
          <a:r>
            <a:rPr lang="fr-FR" dirty="0" err="1"/>
            <a:t>within</a:t>
          </a:r>
          <a:r>
            <a:rPr lang="fr-FR" dirty="0"/>
            <a:t> </a:t>
          </a:r>
          <a:r>
            <a:rPr lang="fr-FR" dirty="0" err="1"/>
            <a:t>existing</a:t>
          </a:r>
          <a:r>
            <a:rPr lang="fr-FR" dirty="0"/>
            <a:t> </a:t>
          </a:r>
          <a:r>
            <a:rPr lang="fr-FR" dirty="0" err="1"/>
            <a:t>tools</a:t>
          </a:r>
          <a:r>
            <a:rPr lang="fr-FR" dirty="0"/>
            <a:t> :  </a:t>
          </a:r>
          <a:br>
            <a:rPr lang="fr-FR" dirty="0"/>
          </a:br>
          <a:r>
            <a:rPr lang="fr-FR" dirty="0"/>
            <a:t>ETL, </a:t>
          </a:r>
          <a:r>
            <a:rPr lang="fr-FR" dirty="0" err="1"/>
            <a:t>Scheduler</a:t>
          </a:r>
          <a:r>
            <a:rPr lang="fr-FR" dirty="0"/>
            <a:t>, </a:t>
          </a:r>
          <a:r>
            <a:rPr lang="fr-FR" dirty="0" err="1"/>
            <a:t>DBs</a:t>
          </a:r>
          <a:r>
            <a:rPr lang="fr-FR" dirty="0"/>
            <a:t>, Docker, Lambda</a:t>
          </a:r>
          <a:endParaRPr lang="en-US" dirty="0"/>
        </a:p>
      </dgm:t>
    </dgm:pt>
    <dgm:pt modelId="{C16B9A09-29FA-47BD-A286-00D476234E3A}" type="parTrans" cxnId="{BBF928DE-87DA-47AD-A627-338138B60579}">
      <dgm:prSet/>
      <dgm:spPr/>
      <dgm:t>
        <a:bodyPr/>
        <a:lstStyle/>
        <a:p>
          <a:endParaRPr lang="en-US"/>
        </a:p>
      </dgm:t>
    </dgm:pt>
    <dgm:pt modelId="{B00745F4-FC21-49B1-8EE7-4EA06E94DCB4}" type="sibTrans" cxnId="{BBF928DE-87DA-47AD-A627-338138B60579}">
      <dgm:prSet/>
      <dgm:spPr/>
      <dgm:t>
        <a:bodyPr/>
        <a:lstStyle/>
        <a:p>
          <a:endParaRPr lang="en-US"/>
        </a:p>
      </dgm:t>
    </dgm:pt>
    <dgm:pt modelId="{D7527C3C-3CDC-4E5C-AA29-BF63E6CDA1A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Modern </a:t>
          </a:r>
          <a:r>
            <a:rPr lang="fr-FR" b="1" dirty="0" err="1"/>
            <a:t>Secured</a:t>
          </a:r>
          <a:r>
            <a:rPr lang="fr-FR" b="1" dirty="0"/>
            <a:t> Logging </a:t>
          </a:r>
          <a:r>
            <a:rPr lang="fr-FR" dirty="0"/>
            <a:t>to </a:t>
          </a:r>
          <a:r>
            <a:rPr lang="fr-FR" dirty="0" err="1"/>
            <a:t>several</a:t>
          </a:r>
          <a:r>
            <a:rPr lang="fr-FR" dirty="0"/>
            <a:t> </a:t>
          </a:r>
          <a:r>
            <a:rPr lang="fr-FR" dirty="0" err="1"/>
            <a:t>potential</a:t>
          </a:r>
          <a:r>
            <a:rPr lang="fr-FR" dirty="0"/>
            <a:t> </a:t>
          </a:r>
          <a:r>
            <a:rPr lang="fr-FR" dirty="0" err="1"/>
            <a:t>sinks</a:t>
          </a:r>
          <a:endParaRPr lang="en-US" dirty="0"/>
        </a:p>
      </dgm:t>
    </dgm:pt>
    <dgm:pt modelId="{0CA48C6C-884B-45CF-9FE7-FA2ED9118D0A}" type="parTrans" cxnId="{858ACC10-0944-496C-92CA-58EFC2235990}">
      <dgm:prSet/>
      <dgm:spPr/>
      <dgm:t>
        <a:bodyPr/>
        <a:lstStyle/>
        <a:p>
          <a:endParaRPr lang="en-US"/>
        </a:p>
      </dgm:t>
    </dgm:pt>
    <dgm:pt modelId="{83F94125-B9AE-4E35-B41C-4DC6F30229DE}" type="sibTrans" cxnId="{858ACC10-0944-496C-92CA-58EFC2235990}">
      <dgm:prSet/>
      <dgm:spPr/>
      <dgm:t>
        <a:bodyPr/>
        <a:lstStyle/>
        <a:p>
          <a:endParaRPr lang="en-US"/>
        </a:p>
      </dgm:t>
    </dgm:pt>
    <dgm:pt modelId="{64A69745-30DE-43F2-ABCE-83A101911D96}" type="pres">
      <dgm:prSet presAssocID="{FEA8FE47-29E9-49D6-85A8-99F4CF3D6BF8}" presName="root" presStyleCnt="0">
        <dgm:presLayoutVars>
          <dgm:dir/>
          <dgm:resizeHandles val="exact"/>
        </dgm:presLayoutVars>
      </dgm:prSet>
      <dgm:spPr/>
    </dgm:pt>
    <dgm:pt modelId="{E979242A-C593-4B4A-9AC5-9E5C2B544D82}" type="pres">
      <dgm:prSet presAssocID="{BB1832BF-ACB1-47CD-94D4-A034044D268C}" presName="compNode" presStyleCnt="0"/>
      <dgm:spPr/>
    </dgm:pt>
    <dgm:pt modelId="{77FE8C30-E3AD-44AF-B10A-A79E653FB194}" type="pres">
      <dgm:prSet presAssocID="{BB1832BF-ACB1-47CD-94D4-A034044D268C}" presName="bgRect" presStyleLbl="bgShp" presStyleIdx="0" presStyleCnt="7"/>
      <dgm:spPr>
        <a:ln>
          <a:noFill/>
        </a:ln>
      </dgm:spPr>
    </dgm:pt>
    <dgm:pt modelId="{817A4BDA-FCDB-4BEB-9614-4437D1DF0257}" type="pres">
      <dgm:prSet presAssocID="{BB1832BF-ACB1-47CD-94D4-A034044D268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nêtre de navigateur avec un remplissage uni"/>
        </a:ext>
      </dgm:extLst>
    </dgm:pt>
    <dgm:pt modelId="{F2309644-FF72-4C8B-8785-54ED001E6B08}" type="pres">
      <dgm:prSet presAssocID="{BB1832BF-ACB1-47CD-94D4-A034044D268C}" presName="spaceRect" presStyleCnt="0"/>
      <dgm:spPr/>
    </dgm:pt>
    <dgm:pt modelId="{D7E6082E-25CA-4589-BAC4-8F41B7422EAC}" type="pres">
      <dgm:prSet presAssocID="{BB1832BF-ACB1-47CD-94D4-A034044D268C}" presName="parTx" presStyleLbl="revTx" presStyleIdx="0" presStyleCnt="7">
        <dgm:presLayoutVars>
          <dgm:chMax val="0"/>
          <dgm:chPref val="0"/>
        </dgm:presLayoutVars>
      </dgm:prSet>
      <dgm:spPr/>
    </dgm:pt>
    <dgm:pt modelId="{9CA21475-9E4C-41A1-8B9E-F3C0CF79A10D}" type="pres">
      <dgm:prSet presAssocID="{9013BEB8-9283-476A-AFFD-95A0C2B20143}" presName="sibTrans" presStyleCnt="0"/>
      <dgm:spPr/>
    </dgm:pt>
    <dgm:pt modelId="{ADCA1EC8-8303-490D-9879-45BBD708D12C}" type="pres">
      <dgm:prSet presAssocID="{31E4EA3A-FF03-48E2-A8B9-F32942CFB455}" presName="compNode" presStyleCnt="0"/>
      <dgm:spPr/>
    </dgm:pt>
    <dgm:pt modelId="{B6E908D0-2848-4090-A36A-0C3270EE0BA8}" type="pres">
      <dgm:prSet presAssocID="{31E4EA3A-FF03-48E2-A8B9-F32942CFB455}" presName="bgRect" presStyleLbl="bgShp" presStyleIdx="1" presStyleCnt="7"/>
      <dgm:spPr/>
    </dgm:pt>
    <dgm:pt modelId="{319270B9-C5B3-45F8-B16C-AF2E92E24D7A}" type="pres">
      <dgm:prSet presAssocID="{31E4EA3A-FF03-48E2-A8B9-F32942CFB455}" presName="iconRect" presStyleLbl="node1" presStyleIdx="1" presStyleCnt="7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24A1A033-71B7-4933-8332-F8E10B860447}" type="pres">
      <dgm:prSet presAssocID="{31E4EA3A-FF03-48E2-A8B9-F32942CFB455}" presName="spaceRect" presStyleCnt="0"/>
      <dgm:spPr/>
    </dgm:pt>
    <dgm:pt modelId="{012ED276-2B99-484F-9BE8-AE18C8120E42}" type="pres">
      <dgm:prSet presAssocID="{31E4EA3A-FF03-48E2-A8B9-F32942CFB455}" presName="parTx" presStyleLbl="revTx" presStyleIdx="1" presStyleCnt="7">
        <dgm:presLayoutVars>
          <dgm:chMax val="0"/>
          <dgm:chPref val="0"/>
        </dgm:presLayoutVars>
      </dgm:prSet>
      <dgm:spPr/>
    </dgm:pt>
    <dgm:pt modelId="{0749B8AB-985A-48EE-9B38-A56B0EEC943C}" type="pres">
      <dgm:prSet presAssocID="{854260CD-D5C8-4909-999E-3081974156A9}" presName="sibTrans" presStyleCnt="0"/>
      <dgm:spPr/>
    </dgm:pt>
    <dgm:pt modelId="{F6316039-D340-4129-A999-8C5979F1311F}" type="pres">
      <dgm:prSet presAssocID="{8FE88424-68D5-4163-8E3A-C1D4FE585C53}" presName="compNode" presStyleCnt="0"/>
      <dgm:spPr/>
    </dgm:pt>
    <dgm:pt modelId="{632AB49D-ECF4-46CE-9AB5-ABBAD74FFC1F}" type="pres">
      <dgm:prSet presAssocID="{8FE88424-68D5-4163-8E3A-C1D4FE585C53}" presName="bgRect" presStyleLbl="bgShp" presStyleIdx="2" presStyleCnt="7" custLinFactNeighborY="-885"/>
      <dgm:spPr/>
    </dgm:pt>
    <dgm:pt modelId="{B1563F8D-1714-48DA-8F6D-AEAF7C945BA7}" type="pres">
      <dgm:prSet presAssocID="{8FE88424-68D5-4163-8E3A-C1D4FE585C53}" presName="iconRect" presStyleLbl="node1" presStyleIdx="2" presStyleCnt="7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èches de chevron avec un remplissage uni"/>
        </a:ext>
      </dgm:extLst>
    </dgm:pt>
    <dgm:pt modelId="{E22D06C0-D622-4458-AAB1-FB205A6C4494}" type="pres">
      <dgm:prSet presAssocID="{8FE88424-68D5-4163-8E3A-C1D4FE585C53}" presName="spaceRect" presStyleCnt="0"/>
      <dgm:spPr/>
    </dgm:pt>
    <dgm:pt modelId="{61683751-AB4A-43FD-8BBB-746FAED58910}" type="pres">
      <dgm:prSet presAssocID="{8FE88424-68D5-4163-8E3A-C1D4FE585C53}" presName="parTx" presStyleLbl="revTx" presStyleIdx="2" presStyleCnt="7">
        <dgm:presLayoutVars>
          <dgm:chMax val="0"/>
          <dgm:chPref val="0"/>
        </dgm:presLayoutVars>
      </dgm:prSet>
      <dgm:spPr/>
    </dgm:pt>
    <dgm:pt modelId="{1BD3A888-87AF-4114-82E3-A37D4053FD5A}" type="pres">
      <dgm:prSet presAssocID="{FEE1E53F-7A33-4CD8-93A9-6B1985230D90}" presName="sibTrans" presStyleCnt="0"/>
      <dgm:spPr/>
    </dgm:pt>
    <dgm:pt modelId="{34E958F8-55C1-46F9-B669-9FAE5F613E49}" type="pres">
      <dgm:prSet presAssocID="{168F0212-7AC3-453F-9BD5-0AB8C814BA0D}" presName="compNode" presStyleCnt="0"/>
      <dgm:spPr/>
    </dgm:pt>
    <dgm:pt modelId="{1022CA41-634B-405B-ABB1-314876DF9CD3}" type="pres">
      <dgm:prSet presAssocID="{168F0212-7AC3-453F-9BD5-0AB8C814BA0D}" presName="bgRect" presStyleLbl="bgShp" presStyleIdx="3" presStyleCnt="7"/>
      <dgm:spPr/>
    </dgm:pt>
    <dgm:pt modelId="{03AB2832-2230-4D2C-93BD-06F18A53E48C}" type="pres">
      <dgm:prSet presAssocID="{168F0212-7AC3-453F-9BD5-0AB8C814BA0D}" presName="iconRect" presStyleLbl="node1" presStyleIdx="3" presStyleCnt="7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naire avec un remplissage uni"/>
        </a:ext>
      </dgm:extLst>
    </dgm:pt>
    <dgm:pt modelId="{C060A2CA-31EE-4E86-B98E-C97DDB80D4EC}" type="pres">
      <dgm:prSet presAssocID="{168F0212-7AC3-453F-9BD5-0AB8C814BA0D}" presName="spaceRect" presStyleCnt="0"/>
      <dgm:spPr/>
    </dgm:pt>
    <dgm:pt modelId="{7DF2A3CF-A8EB-445B-ADC0-E1013A67E337}" type="pres">
      <dgm:prSet presAssocID="{168F0212-7AC3-453F-9BD5-0AB8C814BA0D}" presName="parTx" presStyleLbl="revTx" presStyleIdx="3" presStyleCnt="7">
        <dgm:presLayoutVars>
          <dgm:chMax val="0"/>
          <dgm:chPref val="0"/>
        </dgm:presLayoutVars>
      </dgm:prSet>
      <dgm:spPr/>
    </dgm:pt>
    <dgm:pt modelId="{8D804F58-99C3-4A51-82FB-C3EFEF7B1C57}" type="pres">
      <dgm:prSet presAssocID="{45A51CA4-53EC-43A8-AF4F-00C9721DAD9D}" presName="sibTrans" presStyleCnt="0"/>
      <dgm:spPr/>
    </dgm:pt>
    <dgm:pt modelId="{773B0FD4-C3B2-4311-8A88-5544DDD73906}" type="pres">
      <dgm:prSet presAssocID="{8E55CD64-8A28-4C1A-9CC3-FF6D656F09F8}" presName="compNode" presStyleCnt="0"/>
      <dgm:spPr/>
    </dgm:pt>
    <dgm:pt modelId="{A4B43B07-2D7E-47B5-BFD0-D8D9FBA2BFFA}" type="pres">
      <dgm:prSet presAssocID="{8E55CD64-8A28-4C1A-9CC3-FF6D656F09F8}" presName="bgRect" presStyleLbl="bgShp" presStyleIdx="4" presStyleCnt="7"/>
      <dgm:spPr/>
    </dgm:pt>
    <dgm:pt modelId="{A26BEEB8-A556-44E8-B80F-7383493145F6}" type="pres">
      <dgm:prSet presAssocID="{8E55CD64-8A28-4C1A-9CC3-FF6D656F09F8}" presName="iconRect" presStyleLbl="node1" presStyleIdx="4" presStyleCnt="7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99AEA20E-CFBD-43A4-990F-A1E821B4E09B}" type="pres">
      <dgm:prSet presAssocID="{8E55CD64-8A28-4C1A-9CC3-FF6D656F09F8}" presName="spaceRect" presStyleCnt="0"/>
      <dgm:spPr/>
    </dgm:pt>
    <dgm:pt modelId="{2E7EE250-D62D-4E1C-A857-0D60AFF8DD2E}" type="pres">
      <dgm:prSet presAssocID="{8E55CD64-8A28-4C1A-9CC3-FF6D656F09F8}" presName="parTx" presStyleLbl="revTx" presStyleIdx="4" presStyleCnt="7">
        <dgm:presLayoutVars>
          <dgm:chMax val="0"/>
          <dgm:chPref val="0"/>
        </dgm:presLayoutVars>
      </dgm:prSet>
      <dgm:spPr/>
    </dgm:pt>
    <dgm:pt modelId="{B3FD2376-179A-4348-B28C-DE35115B9E87}" type="pres">
      <dgm:prSet presAssocID="{0C7D137C-97C5-4A53-A3FD-03F52901F8B3}" presName="sibTrans" presStyleCnt="0"/>
      <dgm:spPr/>
    </dgm:pt>
    <dgm:pt modelId="{00D77839-CA12-422F-9F09-B2EE7BE8819D}" type="pres">
      <dgm:prSet presAssocID="{7E4F9FF5-9678-4748-928C-3E92303F95E3}" presName="compNode" presStyleCnt="0"/>
      <dgm:spPr/>
    </dgm:pt>
    <dgm:pt modelId="{9BE2CFCB-2234-4FB2-9AE7-C0645BEC32A3}" type="pres">
      <dgm:prSet presAssocID="{7E4F9FF5-9678-4748-928C-3E92303F95E3}" presName="bgRect" presStyleLbl="bgShp" presStyleIdx="5" presStyleCnt="7"/>
      <dgm:spPr/>
    </dgm:pt>
    <dgm:pt modelId="{6E5AE67E-B681-4CDB-86F3-B3B481A14306}" type="pres">
      <dgm:prSet presAssocID="{7E4F9FF5-9678-4748-928C-3E92303F95E3}" presName="iconRect" presStyleLbl="node1" presStyleIdx="5" presStyleCnt="7"/>
      <dgm:spPr>
        <a:blipFill>
          <a:blip xmlns:r="http://schemas.openxmlformats.org/officeDocument/2006/relationships"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à suivre avec un remplissage uni"/>
        </a:ext>
      </dgm:extLst>
    </dgm:pt>
    <dgm:pt modelId="{A6335A71-50D9-4496-9365-62904264CA9C}" type="pres">
      <dgm:prSet presAssocID="{7E4F9FF5-9678-4748-928C-3E92303F95E3}" presName="spaceRect" presStyleCnt="0"/>
      <dgm:spPr/>
    </dgm:pt>
    <dgm:pt modelId="{08C8D794-9625-4BA2-B9EA-8F18CB060E47}" type="pres">
      <dgm:prSet presAssocID="{7E4F9FF5-9678-4748-928C-3E92303F95E3}" presName="parTx" presStyleLbl="revTx" presStyleIdx="5" presStyleCnt="7">
        <dgm:presLayoutVars>
          <dgm:chMax val="0"/>
          <dgm:chPref val="0"/>
        </dgm:presLayoutVars>
      </dgm:prSet>
      <dgm:spPr/>
    </dgm:pt>
    <dgm:pt modelId="{1A9B9176-C15C-420D-A331-405DEE8A1325}" type="pres">
      <dgm:prSet presAssocID="{B00745F4-FC21-49B1-8EE7-4EA06E94DCB4}" presName="sibTrans" presStyleCnt="0"/>
      <dgm:spPr/>
    </dgm:pt>
    <dgm:pt modelId="{B1CC613C-D46E-46B0-81ED-6939B2C7FAF2}" type="pres">
      <dgm:prSet presAssocID="{D7527C3C-3CDC-4E5C-AA29-BF63E6CDA1A3}" presName="compNode" presStyleCnt="0"/>
      <dgm:spPr/>
    </dgm:pt>
    <dgm:pt modelId="{312877DB-64EA-44A3-948F-9027E1927C94}" type="pres">
      <dgm:prSet presAssocID="{D7527C3C-3CDC-4E5C-AA29-BF63E6CDA1A3}" presName="bgRect" presStyleLbl="bgShp" presStyleIdx="6" presStyleCnt="7"/>
      <dgm:spPr/>
    </dgm:pt>
    <dgm:pt modelId="{2B25E015-A93E-4DC5-B687-D2E0C561BA5E}" type="pres">
      <dgm:prSet presAssocID="{D7527C3C-3CDC-4E5C-AA29-BF63E6CDA1A3}" presName="iconRect" presStyleLbl="node1" presStyleIdx="6" presStyleCnt="7"/>
      <dgm:spPr>
        <a:blipFill>
          <a:blip xmlns:r="http://schemas.openxmlformats.org/officeDocument/2006/relationships"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 avec un remplissage uni"/>
        </a:ext>
      </dgm:extLst>
    </dgm:pt>
    <dgm:pt modelId="{4E545FE6-9479-4C54-A3CB-4CAD1FD8011C}" type="pres">
      <dgm:prSet presAssocID="{D7527C3C-3CDC-4E5C-AA29-BF63E6CDA1A3}" presName="spaceRect" presStyleCnt="0"/>
      <dgm:spPr/>
    </dgm:pt>
    <dgm:pt modelId="{D7E9AFEF-F23E-4F49-A08D-578A7C92DC09}" type="pres">
      <dgm:prSet presAssocID="{D7527C3C-3CDC-4E5C-AA29-BF63E6CDA1A3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858ACC10-0944-496C-92CA-58EFC2235990}" srcId="{FEA8FE47-29E9-49D6-85A8-99F4CF3D6BF8}" destId="{D7527C3C-3CDC-4E5C-AA29-BF63E6CDA1A3}" srcOrd="6" destOrd="0" parTransId="{0CA48C6C-884B-45CF-9FE7-FA2ED9118D0A}" sibTransId="{83F94125-B9AE-4E35-B41C-4DC6F30229DE}"/>
    <dgm:cxn modelId="{BBDEC231-6E47-4252-9AB3-9EF30601B915}" srcId="{FEA8FE47-29E9-49D6-85A8-99F4CF3D6BF8}" destId="{8FE88424-68D5-4163-8E3A-C1D4FE585C53}" srcOrd="2" destOrd="0" parTransId="{69FF0D39-C981-4F3E-8134-31F54C77F9E6}" sibTransId="{FEE1E53F-7A33-4CD8-93A9-6B1985230D90}"/>
    <dgm:cxn modelId="{55671F5E-24A7-4505-8FE4-D38DF6B68FAF}" type="presOf" srcId="{FEA8FE47-29E9-49D6-85A8-99F4CF3D6BF8}" destId="{64A69745-30DE-43F2-ABCE-83A101911D96}" srcOrd="0" destOrd="0" presId="urn:microsoft.com/office/officeart/2018/2/layout/IconVerticalSolidList"/>
    <dgm:cxn modelId="{E999146A-9DB5-41E8-8E37-429BB4A2463E}" type="presOf" srcId="{31E4EA3A-FF03-48E2-A8B9-F32942CFB455}" destId="{012ED276-2B99-484F-9BE8-AE18C8120E42}" srcOrd="0" destOrd="0" presId="urn:microsoft.com/office/officeart/2018/2/layout/IconVerticalSolidList"/>
    <dgm:cxn modelId="{9BE72C7A-9770-4405-88DC-F608E8EE7225}" type="presOf" srcId="{8E55CD64-8A28-4C1A-9CC3-FF6D656F09F8}" destId="{2E7EE250-D62D-4E1C-A857-0D60AFF8DD2E}" srcOrd="0" destOrd="0" presId="urn:microsoft.com/office/officeart/2018/2/layout/IconVerticalSolidList"/>
    <dgm:cxn modelId="{42739783-27DF-4A38-989C-54146FAFF914}" type="presOf" srcId="{D7527C3C-3CDC-4E5C-AA29-BF63E6CDA1A3}" destId="{D7E9AFEF-F23E-4F49-A08D-578A7C92DC09}" srcOrd="0" destOrd="0" presId="urn:microsoft.com/office/officeart/2018/2/layout/IconVerticalSolidList"/>
    <dgm:cxn modelId="{44CDF785-EB0E-433C-8637-48840F36AAC8}" type="presOf" srcId="{BB1832BF-ACB1-47CD-94D4-A034044D268C}" destId="{D7E6082E-25CA-4589-BAC4-8F41B7422EAC}" srcOrd="0" destOrd="0" presId="urn:microsoft.com/office/officeart/2018/2/layout/IconVerticalSolidList"/>
    <dgm:cxn modelId="{B6FDE297-98A6-4265-8491-D654CD3665E8}" type="presOf" srcId="{7E4F9FF5-9678-4748-928C-3E92303F95E3}" destId="{08C8D794-9625-4BA2-B9EA-8F18CB060E47}" srcOrd="0" destOrd="0" presId="urn:microsoft.com/office/officeart/2018/2/layout/IconVerticalSolidList"/>
    <dgm:cxn modelId="{76869EA2-E763-4152-A3CE-F968F2BF1DD7}" type="presOf" srcId="{168F0212-7AC3-453F-9BD5-0AB8C814BA0D}" destId="{7DF2A3CF-A8EB-445B-ADC0-E1013A67E337}" srcOrd="0" destOrd="0" presId="urn:microsoft.com/office/officeart/2018/2/layout/IconVerticalSolidList"/>
    <dgm:cxn modelId="{4E8522AD-89DD-4CDB-8D29-DCE31983397E}" srcId="{FEA8FE47-29E9-49D6-85A8-99F4CF3D6BF8}" destId="{31E4EA3A-FF03-48E2-A8B9-F32942CFB455}" srcOrd="1" destOrd="0" parTransId="{BD52A7C2-B3DD-4166-9E43-10A4D16444E5}" sibTransId="{854260CD-D5C8-4909-999E-3081974156A9}"/>
    <dgm:cxn modelId="{B5AC81AD-6BE9-4B58-88B2-BDFBE341D8BA}" srcId="{FEA8FE47-29E9-49D6-85A8-99F4CF3D6BF8}" destId="{8E55CD64-8A28-4C1A-9CC3-FF6D656F09F8}" srcOrd="4" destOrd="0" parTransId="{D5338E6A-1EC8-4091-9412-4F450CBA39CE}" sibTransId="{0C7D137C-97C5-4A53-A3FD-03F52901F8B3}"/>
    <dgm:cxn modelId="{F265BAC1-C4CB-4056-8758-767ABC51C057}" srcId="{FEA8FE47-29E9-49D6-85A8-99F4CF3D6BF8}" destId="{BB1832BF-ACB1-47CD-94D4-A034044D268C}" srcOrd="0" destOrd="0" parTransId="{83D8950E-ACBF-4025-BEAC-E6BF5CBF454A}" sibTransId="{9013BEB8-9283-476A-AFFD-95A0C2B20143}"/>
    <dgm:cxn modelId="{E9C495D4-7D8B-4661-AE60-D2E16BFF267D}" type="presOf" srcId="{8FE88424-68D5-4163-8E3A-C1D4FE585C53}" destId="{61683751-AB4A-43FD-8BBB-746FAED58910}" srcOrd="0" destOrd="0" presId="urn:microsoft.com/office/officeart/2018/2/layout/IconVerticalSolidList"/>
    <dgm:cxn modelId="{BBF928DE-87DA-47AD-A627-338138B60579}" srcId="{FEA8FE47-29E9-49D6-85A8-99F4CF3D6BF8}" destId="{7E4F9FF5-9678-4748-928C-3E92303F95E3}" srcOrd="5" destOrd="0" parTransId="{C16B9A09-29FA-47BD-A286-00D476234E3A}" sibTransId="{B00745F4-FC21-49B1-8EE7-4EA06E94DCB4}"/>
    <dgm:cxn modelId="{A19AB6E8-B273-482D-AFB6-A26832463D37}" srcId="{FEA8FE47-29E9-49D6-85A8-99F4CF3D6BF8}" destId="{168F0212-7AC3-453F-9BD5-0AB8C814BA0D}" srcOrd="3" destOrd="0" parTransId="{C81E3DA0-2677-4C4D-B8AC-4EC3FEA2B381}" sibTransId="{45A51CA4-53EC-43A8-AF4F-00C9721DAD9D}"/>
    <dgm:cxn modelId="{0311B6EA-03FD-4B9E-B7C5-A2518EE96DB6}" type="presParOf" srcId="{64A69745-30DE-43F2-ABCE-83A101911D96}" destId="{E979242A-C593-4B4A-9AC5-9E5C2B544D82}" srcOrd="0" destOrd="0" presId="urn:microsoft.com/office/officeart/2018/2/layout/IconVerticalSolidList"/>
    <dgm:cxn modelId="{0C555E60-754F-4488-BEEC-7D49C6D73492}" type="presParOf" srcId="{E979242A-C593-4B4A-9AC5-9E5C2B544D82}" destId="{77FE8C30-E3AD-44AF-B10A-A79E653FB194}" srcOrd="0" destOrd="0" presId="urn:microsoft.com/office/officeart/2018/2/layout/IconVerticalSolidList"/>
    <dgm:cxn modelId="{8CBF75A4-0B4E-4920-AB72-029128CBD4FC}" type="presParOf" srcId="{E979242A-C593-4B4A-9AC5-9E5C2B544D82}" destId="{817A4BDA-FCDB-4BEB-9614-4437D1DF0257}" srcOrd="1" destOrd="0" presId="urn:microsoft.com/office/officeart/2018/2/layout/IconVerticalSolidList"/>
    <dgm:cxn modelId="{BDA645D9-9B78-4ADE-A572-CC4518D8E101}" type="presParOf" srcId="{E979242A-C593-4B4A-9AC5-9E5C2B544D82}" destId="{F2309644-FF72-4C8B-8785-54ED001E6B08}" srcOrd="2" destOrd="0" presId="urn:microsoft.com/office/officeart/2018/2/layout/IconVerticalSolidList"/>
    <dgm:cxn modelId="{E9639811-AFC4-4810-A6DF-DC24C6C6EF84}" type="presParOf" srcId="{E979242A-C593-4B4A-9AC5-9E5C2B544D82}" destId="{D7E6082E-25CA-4589-BAC4-8F41B7422EAC}" srcOrd="3" destOrd="0" presId="urn:microsoft.com/office/officeart/2018/2/layout/IconVerticalSolidList"/>
    <dgm:cxn modelId="{AC57F50D-CA75-4545-B87C-985199651172}" type="presParOf" srcId="{64A69745-30DE-43F2-ABCE-83A101911D96}" destId="{9CA21475-9E4C-41A1-8B9E-F3C0CF79A10D}" srcOrd="1" destOrd="0" presId="urn:microsoft.com/office/officeart/2018/2/layout/IconVerticalSolidList"/>
    <dgm:cxn modelId="{48542678-FA01-4C8F-8E99-D73098106125}" type="presParOf" srcId="{64A69745-30DE-43F2-ABCE-83A101911D96}" destId="{ADCA1EC8-8303-490D-9879-45BBD708D12C}" srcOrd="2" destOrd="0" presId="urn:microsoft.com/office/officeart/2018/2/layout/IconVerticalSolidList"/>
    <dgm:cxn modelId="{58208287-DAA2-494E-91B4-7DFD00D3EE17}" type="presParOf" srcId="{ADCA1EC8-8303-490D-9879-45BBD708D12C}" destId="{B6E908D0-2848-4090-A36A-0C3270EE0BA8}" srcOrd="0" destOrd="0" presId="urn:microsoft.com/office/officeart/2018/2/layout/IconVerticalSolidList"/>
    <dgm:cxn modelId="{99D342DB-01AC-4F73-805B-A3C3D567A95A}" type="presParOf" srcId="{ADCA1EC8-8303-490D-9879-45BBD708D12C}" destId="{319270B9-C5B3-45F8-B16C-AF2E92E24D7A}" srcOrd="1" destOrd="0" presId="urn:microsoft.com/office/officeart/2018/2/layout/IconVerticalSolidList"/>
    <dgm:cxn modelId="{0A3E277D-C359-41C0-97E1-E1731BB9A755}" type="presParOf" srcId="{ADCA1EC8-8303-490D-9879-45BBD708D12C}" destId="{24A1A033-71B7-4933-8332-F8E10B860447}" srcOrd="2" destOrd="0" presId="urn:microsoft.com/office/officeart/2018/2/layout/IconVerticalSolidList"/>
    <dgm:cxn modelId="{160F4D0D-EA3B-432C-870E-68F0C69E26B6}" type="presParOf" srcId="{ADCA1EC8-8303-490D-9879-45BBD708D12C}" destId="{012ED276-2B99-484F-9BE8-AE18C8120E42}" srcOrd="3" destOrd="0" presId="urn:microsoft.com/office/officeart/2018/2/layout/IconVerticalSolidList"/>
    <dgm:cxn modelId="{C5CE0842-2121-4BD9-AA1C-34A4FD66E636}" type="presParOf" srcId="{64A69745-30DE-43F2-ABCE-83A101911D96}" destId="{0749B8AB-985A-48EE-9B38-A56B0EEC943C}" srcOrd="3" destOrd="0" presId="urn:microsoft.com/office/officeart/2018/2/layout/IconVerticalSolidList"/>
    <dgm:cxn modelId="{3B6AD7EA-0D73-4AC8-A10A-0C6575DE4545}" type="presParOf" srcId="{64A69745-30DE-43F2-ABCE-83A101911D96}" destId="{F6316039-D340-4129-A999-8C5979F1311F}" srcOrd="4" destOrd="0" presId="urn:microsoft.com/office/officeart/2018/2/layout/IconVerticalSolidList"/>
    <dgm:cxn modelId="{1834FD05-0E84-4BC5-8DB9-B7D2D1A6066E}" type="presParOf" srcId="{F6316039-D340-4129-A999-8C5979F1311F}" destId="{632AB49D-ECF4-46CE-9AB5-ABBAD74FFC1F}" srcOrd="0" destOrd="0" presId="urn:microsoft.com/office/officeart/2018/2/layout/IconVerticalSolidList"/>
    <dgm:cxn modelId="{D3F73AD3-0C48-4AE9-A892-F6ECB910E1CF}" type="presParOf" srcId="{F6316039-D340-4129-A999-8C5979F1311F}" destId="{B1563F8D-1714-48DA-8F6D-AEAF7C945BA7}" srcOrd="1" destOrd="0" presId="urn:microsoft.com/office/officeart/2018/2/layout/IconVerticalSolidList"/>
    <dgm:cxn modelId="{F3505801-1500-4C75-B343-C923D9F8CCA7}" type="presParOf" srcId="{F6316039-D340-4129-A999-8C5979F1311F}" destId="{E22D06C0-D622-4458-AAB1-FB205A6C4494}" srcOrd="2" destOrd="0" presId="urn:microsoft.com/office/officeart/2018/2/layout/IconVerticalSolidList"/>
    <dgm:cxn modelId="{09ED3732-05C7-4616-8F08-C04D04C44701}" type="presParOf" srcId="{F6316039-D340-4129-A999-8C5979F1311F}" destId="{61683751-AB4A-43FD-8BBB-746FAED58910}" srcOrd="3" destOrd="0" presId="urn:microsoft.com/office/officeart/2018/2/layout/IconVerticalSolidList"/>
    <dgm:cxn modelId="{A10DB2DC-6339-45CA-A44C-D894FADB2EAF}" type="presParOf" srcId="{64A69745-30DE-43F2-ABCE-83A101911D96}" destId="{1BD3A888-87AF-4114-82E3-A37D4053FD5A}" srcOrd="5" destOrd="0" presId="urn:microsoft.com/office/officeart/2018/2/layout/IconVerticalSolidList"/>
    <dgm:cxn modelId="{781D7E6B-3C8B-48D6-B9DB-1E27D48CD082}" type="presParOf" srcId="{64A69745-30DE-43F2-ABCE-83A101911D96}" destId="{34E958F8-55C1-46F9-B669-9FAE5F613E49}" srcOrd="6" destOrd="0" presId="urn:microsoft.com/office/officeart/2018/2/layout/IconVerticalSolidList"/>
    <dgm:cxn modelId="{C852C640-34DB-4444-8CD6-7CD33ED622ED}" type="presParOf" srcId="{34E958F8-55C1-46F9-B669-9FAE5F613E49}" destId="{1022CA41-634B-405B-ABB1-314876DF9CD3}" srcOrd="0" destOrd="0" presId="urn:microsoft.com/office/officeart/2018/2/layout/IconVerticalSolidList"/>
    <dgm:cxn modelId="{C3322823-CE95-4267-A392-587135611802}" type="presParOf" srcId="{34E958F8-55C1-46F9-B669-9FAE5F613E49}" destId="{03AB2832-2230-4D2C-93BD-06F18A53E48C}" srcOrd="1" destOrd="0" presId="urn:microsoft.com/office/officeart/2018/2/layout/IconVerticalSolidList"/>
    <dgm:cxn modelId="{0AA5A6D3-9CC7-41A9-9EA7-E7499867B133}" type="presParOf" srcId="{34E958F8-55C1-46F9-B669-9FAE5F613E49}" destId="{C060A2CA-31EE-4E86-B98E-C97DDB80D4EC}" srcOrd="2" destOrd="0" presId="urn:microsoft.com/office/officeart/2018/2/layout/IconVerticalSolidList"/>
    <dgm:cxn modelId="{8FC83DBD-D827-4547-AFA0-A51E0E2CF688}" type="presParOf" srcId="{34E958F8-55C1-46F9-B669-9FAE5F613E49}" destId="{7DF2A3CF-A8EB-445B-ADC0-E1013A67E337}" srcOrd="3" destOrd="0" presId="urn:microsoft.com/office/officeart/2018/2/layout/IconVerticalSolidList"/>
    <dgm:cxn modelId="{C02DED72-665A-42C2-8670-B1C71FD0E487}" type="presParOf" srcId="{64A69745-30DE-43F2-ABCE-83A101911D96}" destId="{8D804F58-99C3-4A51-82FB-C3EFEF7B1C57}" srcOrd="7" destOrd="0" presId="urn:microsoft.com/office/officeart/2018/2/layout/IconVerticalSolidList"/>
    <dgm:cxn modelId="{607C6772-79AC-4397-9B01-7EE13179B15F}" type="presParOf" srcId="{64A69745-30DE-43F2-ABCE-83A101911D96}" destId="{773B0FD4-C3B2-4311-8A88-5544DDD73906}" srcOrd="8" destOrd="0" presId="urn:microsoft.com/office/officeart/2018/2/layout/IconVerticalSolidList"/>
    <dgm:cxn modelId="{168ACCC4-7582-41E9-9AAE-289D919FF0CE}" type="presParOf" srcId="{773B0FD4-C3B2-4311-8A88-5544DDD73906}" destId="{A4B43B07-2D7E-47B5-BFD0-D8D9FBA2BFFA}" srcOrd="0" destOrd="0" presId="urn:microsoft.com/office/officeart/2018/2/layout/IconVerticalSolidList"/>
    <dgm:cxn modelId="{6165DE92-16FA-4990-B8C8-E02B167074F1}" type="presParOf" srcId="{773B0FD4-C3B2-4311-8A88-5544DDD73906}" destId="{A26BEEB8-A556-44E8-B80F-7383493145F6}" srcOrd="1" destOrd="0" presId="urn:microsoft.com/office/officeart/2018/2/layout/IconVerticalSolidList"/>
    <dgm:cxn modelId="{3EAA3194-0A1D-4FF1-8A55-7E7E47E3D5EB}" type="presParOf" srcId="{773B0FD4-C3B2-4311-8A88-5544DDD73906}" destId="{99AEA20E-CFBD-43A4-990F-A1E821B4E09B}" srcOrd="2" destOrd="0" presId="urn:microsoft.com/office/officeart/2018/2/layout/IconVerticalSolidList"/>
    <dgm:cxn modelId="{E7B7163A-C0B0-4127-AE99-54BB04DF6988}" type="presParOf" srcId="{773B0FD4-C3B2-4311-8A88-5544DDD73906}" destId="{2E7EE250-D62D-4E1C-A857-0D60AFF8DD2E}" srcOrd="3" destOrd="0" presId="urn:microsoft.com/office/officeart/2018/2/layout/IconVerticalSolidList"/>
    <dgm:cxn modelId="{FCDA99E0-9E4C-42AB-9241-BFA7C2947300}" type="presParOf" srcId="{64A69745-30DE-43F2-ABCE-83A101911D96}" destId="{B3FD2376-179A-4348-B28C-DE35115B9E87}" srcOrd="9" destOrd="0" presId="urn:microsoft.com/office/officeart/2018/2/layout/IconVerticalSolidList"/>
    <dgm:cxn modelId="{9C15334B-CDA8-4E4A-8D82-49F497D1C306}" type="presParOf" srcId="{64A69745-30DE-43F2-ABCE-83A101911D96}" destId="{00D77839-CA12-422F-9F09-B2EE7BE8819D}" srcOrd="10" destOrd="0" presId="urn:microsoft.com/office/officeart/2018/2/layout/IconVerticalSolidList"/>
    <dgm:cxn modelId="{391056C8-8065-4013-812B-7F80EEE99407}" type="presParOf" srcId="{00D77839-CA12-422F-9F09-B2EE7BE8819D}" destId="{9BE2CFCB-2234-4FB2-9AE7-C0645BEC32A3}" srcOrd="0" destOrd="0" presId="urn:microsoft.com/office/officeart/2018/2/layout/IconVerticalSolidList"/>
    <dgm:cxn modelId="{6A3A43EA-6046-4138-A211-972F327681F2}" type="presParOf" srcId="{00D77839-CA12-422F-9F09-B2EE7BE8819D}" destId="{6E5AE67E-B681-4CDB-86F3-B3B481A14306}" srcOrd="1" destOrd="0" presId="urn:microsoft.com/office/officeart/2018/2/layout/IconVerticalSolidList"/>
    <dgm:cxn modelId="{52D46253-CF0F-4814-92D8-795996A0E7A2}" type="presParOf" srcId="{00D77839-CA12-422F-9F09-B2EE7BE8819D}" destId="{A6335A71-50D9-4496-9365-62904264CA9C}" srcOrd="2" destOrd="0" presId="urn:microsoft.com/office/officeart/2018/2/layout/IconVerticalSolidList"/>
    <dgm:cxn modelId="{1EFC4487-5E1B-4942-B30E-D08B96E82AE9}" type="presParOf" srcId="{00D77839-CA12-422F-9F09-B2EE7BE8819D}" destId="{08C8D794-9625-4BA2-B9EA-8F18CB060E47}" srcOrd="3" destOrd="0" presId="urn:microsoft.com/office/officeart/2018/2/layout/IconVerticalSolidList"/>
    <dgm:cxn modelId="{E0BEFB54-BF2C-4A48-BBA8-A87D279CF1AE}" type="presParOf" srcId="{64A69745-30DE-43F2-ABCE-83A101911D96}" destId="{1A9B9176-C15C-420D-A331-405DEE8A1325}" srcOrd="11" destOrd="0" presId="urn:microsoft.com/office/officeart/2018/2/layout/IconVerticalSolidList"/>
    <dgm:cxn modelId="{98B663AF-6FD3-444B-A977-17CC9D8A6D7F}" type="presParOf" srcId="{64A69745-30DE-43F2-ABCE-83A101911D96}" destId="{B1CC613C-D46E-46B0-81ED-6939B2C7FAF2}" srcOrd="12" destOrd="0" presId="urn:microsoft.com/office/officeart/2018/2/layout/IconVerticalSolidList"/>
    <dgm:cxn modelId="{962D5B9B-CE4D-402F-8844-BAE8020B18C0}" type="presParOf" srcId="{B1CC613C-D46E-46B0-81ED-6939B2C7FAF2}" destId="{312877DB-64EA-44A3-948F-9027E1927C94}" srcOrd="0" destOrd="0" presId="urn:microsoft.com/office/officeart/2018/2/layout/IconVerticalSolidList"/>
    <dgm:cxn modelId="{F3D9BD8C-F91A-4DBB-A81E-6A23E93AA7F2}" type="presParOf" srcId="{B1CC613C-D46E-46B0-81ED-6939B2C7FAF2}" destId="{2B25E015-A93E-4DC5-B687-D2E0C561BA5E}" srcOrd="1" destOrd="0" presId="urn:microsoft.com/office/officeart/2018/2/layout/IconVerticalSolidList"/>
    <dgm:cxn modelId="{7558A548-49AA-444A-9D76-809E674EA4BB}" type="presParOf" srcId="{B1CC613C-D46E-46B0-81ED-6939B2C7FAF2}" destId="{4E545FE6-9479-4C54-A3CB-4CAD1FD8011C}" srcOrd="2" destOrd="0" presId="urn:microsoft.com/office/officeart/2018/2/layout/IconVerticalSolidList"/>
    <dgm:cxn modelId="{B9A8C765-8FBB-4ACF-BBD5-9D6CEAE19DCB}" type="presParOf" srcId="{B1CC613C-D46E-46B0-81ED-6939B2C7FAF2}" destId="{D7E9AFEF-F23E-4F49-A08D-578A7C92DC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FE8C30-E3AD-44AF-B10A-A79E653FB194}">
      <dsp:nvSpPr>
        <dsp:cNvPr id="0" name=""/>
        <dsp:cNvSpPr/>
      </dsp:nvSpPr>
      <dsp:spPr>
        <a:xfrm>
          <a:off x="0" y="457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7A4BDA-FCDB-4BEB-9614-4437D1DF0257}">
      <dsp:nvSpPr>
        <dsp:cNvPr id="0" name=""/>
        <dsp:cNvSpPr/>
      </dsp:nvSpPr>
      <dsp:spPr>
        <a:xfrm>
          <a:off x="190553" y="142191"/>
          <a:ext cx="346460" cy="3464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6082E-25CA-4589-BAC4-8F41B7422EAC}">
      <dsp:nvSpPr>
        <dsp:cNvPr id="0" name=""/>
        <dsp:cNvSpPr/>
      </dsp:nvSpPr>
      <dsp:spPr>
        <a:xfrm>
          <a:off x="727568" y="457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 command line, </a:t>
          </a:r>
          <a:r>
            <a:rPr lang="fr-FR" sz="1600" b="1" kern="1200" dirty="0"/>
            <a:t>no installation, use </a:t>
          </a:r>
          <a:r>
            <a:rPr lang="fr-FR" sz="1600" b="1" kern="1200" dirty="0" err="1"/>
            <a:t>directly</a:t>
          </a:r>
          <a:endParaRPr lang="en-US" sz="1600" kern="1200" dirty="0"/>
        </a:p>
      </dsp:txBody>
      <dsp:txXfrm>
        <a:off x="727568" y="457"/>
        <a:ext cx="5145330" cy="629929"/>
      </dsp:txXfrm>
    </dsp:sp>
    <dsp:sp modelId="{B6E908D0-2848-4090-A36A-0C3270EE0BA8}">
      <dsp:nvSpPr>
        <dsp:cNvPr id="0" name=""/>
        <dsp:cNvSpPr/>
      </dsp:nvSpPr>
      <dsp:spPr>
        <a:xfrm>
          <a:off x="0" y="787868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270B9-C5B3-45F8-B16C-AF2E92E24D7A}">
      <dsp:nvSpPr>
        <dsp:cNvPr id="0" name=""/>
        <dsp:cNvSpPr/>
      </dsp:nvSpPr>
      <dsp:spPr>
        <a:xfrm>
          <a:off x="190553" y="929602"/>
          <a:ext cx="346460" cy="346460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2ED276-2B99-484F-9BE8-AE18C8120E42}">
      <dsp:nvSpPr>
        <dsp:cNvPr id="0" name=""/>
        <dsp:cNvSpPr/>
      </dsp:nvSpPr>
      <dsp:spPr>
        <a:xfrm>
          <a:off x="727568" y="787868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Available on </a:t>
          </a:r>
          <a:r>
            <a:rPr lang="fr-FR" sz="1600" b="1" kern="1200"/>
            <a:t>Windows and Linux</a:t>
          </a:r>
          <a:endParaRPr lang="en-US" sz="1600" kern="1200"/>
        </a:p>
      </dsp:txBody>
      <dsp:txXfrm>
        <a:off x="727568" y="787868"/>
        <a:ext cx="5145330" cy="629929"/>
      </dsp:txXfrm>
    </dsp:sp>
    <dsp:sp modelId="{632AB49D-ECF4-46CE-9AB5-ABBAD74FFC1F}">
      <dsp:nvSpPr>
        <dsp:cNvPr id="0" name=""/>
        <dsp:cNvSpPr/>
      </dsp:nvSpPr>
      <dsp:spPr>
        <a:xfrm>
          <a:off x="0" y="1569705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63F8D-1714-48DA-8F6D-AEAF7C945BA7}">
      <dsp:nvSpPr>
        <dsp:cNvPr id="0" name=""/>
        <dsp:cNvSpPr/>
      </dsp:nvSpPr>
      <dsp:spPr>
        <a:xfrm>
          <a:off x="190553" y="1717014"/>
          <a:ext cx="346460" cy="34646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83751-AB4A-43FD-8BBB-746FAED58910}">
      <dsp:nvSpPr>
        <dsp:cNvPr id="0" name=""/>
        <dsp:cNvSpPr/>
      </dsp:nvSpPr>
      <dsp:spPr>
        <a:xfrm>
          <a:off x="727568" y="1575280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 </a:t>
          </a:r>
          <a:r>
            <a:rPr lang="fr-FR" sz="1600" kern="1200" dirty="0" err="1"/>
            <a:t>tool</a:t>
          </a:r>
          <a:r>
            <a:rPr lang="fr-FR" sz="1600" kern="1200" dirty="0"/>
            <a:t> to copy data from a source to a target </a:t>
          </a:r>
          <a:r>
            <a:rPr lang="fr-FR" sz="1600" b="1" kern="1200" dirty="0" err="1"/>
            <a:t>really</a:t>
          </a:r>
          <a:r>
            <a:rPr lang="fr-FR" sz="1600" b="1" kern="1200" dirty="0"/>
            <a:t> fast using </a:t>
          </a:r>
          <a:r>
            <a:rPr lang="fr-FR" sz="1600" b="1" kern="1200" dirty="0" err="1"/>
            <a:t>parallelism</a:t>
          </a:r>
          <a:endParaRPr lang="en-US" sz="1600" kern="1200" dirty="0"/>
        </a:p>
      </dsp:txBody>
      <dsp:txXfrm>
        <a:off x="727568" y="1575280"/>
        <a:ext cx="5145330" cy="629929"/>
      </dsp:txXfrm>
    </dsp:sp>
    <dsp:sp modelId="{1022CA41-634B-405B-ABB1-314876DF9CD3}">
      <dsp:nvSpPr>
        <dsp:cNvPr id="0" name=""/>
        <dsp:cNvSpPr/>
      </dsp:nvSpPr>
      <dsp:spPr>
        <a:xfrm>
          <a:off x="0" y="2362691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B2832-2230-4D2C-93BD-06F18A53E48C}">
      <dsp:nvSpPr>
        <dsp:cNvPr id="0" name=""/>
        <dsp:cNvSpPr/>
      </dsp:nvSpPr>
      <dsp:spPr>
        <a:xfrm>
          <a:off x="190553" y="2504425"/>
          <a:ext cx="346460" cy="34646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F2A3CF-A8EB-445B-ADC0-E1013A67E337}">
      <dsp:nvSpPr>
        <dsp:cNvPr id="0" name=""/>
        <dsp:cNvSpPr/>
      </dsp:nvSpPr>
      <dsp:spPr>
        <a:xfrm>
          <a:off x="727568" y="2362691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Data is </a:t>
          </a:r>
          <a:r>
            <a:rPr lang="fr-FR" sz="1600" b="1" kern="1200" dirty="0" err="1"/>
            <a:t>streamed</a:t>
          </a:r>
          <a:r>
            <a:rPr lang="fr-FR" sz="1600" b="1" kern="1200" dirty="0"/>
            <a:t> </a:t>
          </a:r>
          <a:r>
            <a:rPr lang="fr-FR" sz="1600" kern="1200" dirty="0"/>
            <a:t>: no </a:t>
          </a:r>
          <a:r>
            <a:rPr lang="fr-FR" sz="1600" kern="1200" dirty="0" err="1"/>
            <a:t>step</a:t>
          </a:r>
          <a:r>
            <a:rPr lang="fr-FR" sz="1600" kern="1200" dirty="0"/>
            <a:t> files</a:t>
          </a:r>
          <a:endParaRPr lang="en-US" sz="1600" kern="1200" dirty="0"/>
        </a:p>
      </dsp:txBody>
      <dsp:txXfrm>
        <a:off x="727568" y="2362691"/>
        <a:ext cx="5145330" cy="629929"/>
      </dsp:txXfrm>
    </dsp:sp>
    <dsp:sp modelId="{A4B43B07-2D7E-47B5-BFD0-D8D9FBA2BFFA}">
      <dsp:nvSpPr>
        <dsp:cNvPr id="0" name=""/>
        <dsp:cNvSpPr/>
      </dsp:nvSpPr>
      <dsp:spPr>
        <a:xfrm>
          <a:off x="0" y="3150102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6BEEB8-A556-44E8-B80F-7383493145F6}">
      <dsp:nvSpPr>
        <dsp:cNvPr id="0" name=""/>
        <dsp:cNvSpPr/>
      </dsp:nvSpPr>
      <dsp:spPr>
        <a:xfrm>
          <a:off x="190553" y="3291836"/>
          <a:ext cx="346460" cy="346460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7EE250-D62D-4E1C-A857-0D60AFF8DD2E}">
      <dsp:nvSpPr>
        <dsp:cNvPr id="0" name=""/>
        <dsp:cNvSpPr/>
      </dsp:nvSpPr>
      <dsp:spPr>
        <a:xfrm>
          <a:off x="727568" y="3150102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Native </a:t>
          </a:r>
          <a:r>
            <a:rPr lang="fr-FR" sz="1600" b="1" kern="1200"/>
            <a:t>Drivers Included</a:t>
          </a:r>
          <a:endParaRPr lang="en-US" sz="1600" kern="1200"/>
        </a:p>
      </dsp:txBody>
      <dsp:txXfrm>
        <a:off x="727568" y="3150102"/>
        <a:ext cx="5145330" cy="629929"/>
      </dsp:txXfrm>
    </dsp:sp>
    <dsp:sp modelId="{9BE2CFCB-2234-4FB2-9AE7-C0645BEC32A3}">
      <dsp:nvSpPr>
        <dsp:cNvPr id="0" name=""/>
        <dsp:cNvSpPr/>
      </dsp:nvSpPr>
      <dsp:spPr>
        <a:xfrm>
          <a:off x="0" y="3937514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5AE67E-B681-4CDB-86F3-B3B481A14306}">
      <dsp:nvSpPr>
        <dsp:cNvPr id="0" name=""/>
        <dsp:cNvSpPr/>
      </dsp:nvSpPr>
      <dsp:spPr>
        <a:xfrm>
          <a:off x="190553" y="4079248"/>
          <a:ext cx="346460" cy="346460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8D794-9625-4BA2-B9EA-8F18CB060E47}">
      <dsp:nvSpPr>
        <dsp:cNvPr id="0" name=""/>
        <dsp:cNvSpPr/>
      </dsp:nvSpPr>
      <dsp:spPr>
        <a:xfrm>
          <a:off x="727568" y="3937514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Simple</a:t>
          </a:r>
          <a:r>
            <a:rPr lang="fr-FR" sz="1600" kern="1200" dirty="0"/>
            <a:t> to use and </a:t>
          </a:r>
          <a:r>
            <a:rPr lang="fr-FR" sz="1600" kern="1200" dirty="0" err="1"/>
            <a:t>integrate</a:t>
          </a:r>
          <a:r>
            <a:rPr lang="fr-FR" sz="1600" kern="1200" dirty="0"/>
            <a:t> </a:t>
          </a:r>
          <a:r>
            <a:rPr lang="fr-FR" sz="1600" kern="1200" dirty="0" err="1"/>
            <a:t>within</a:t>
          </a:r>
          <a:r>
            <a:rPr lang="fr-FR" sz="1600" kern="1200" dirty="0"/>
            <a:t> </a:t>
          </a:r>
          <a:r>
            <a:rPr lang="fr-FR" sz="1600" kern="1200" dirty="0" err="1"/>
            <a:t>existing</a:t>
          </a:r>
          <a:r>
            <a:rPr lang="fr-FR" sz="1600" kern="1200" dirty="0"/>
            <a:t> </a:t>
          </a:r>
          <a:r>
            <a:rPr lang="fr-FR" sz="1600" kern="1200" dirty="0" err="1"/>
            <a:t>tools</a:t>
          </a:r>
          <a:r>
            <a:rPr lang="fr-FR" sz="1600" kern="1200" dirty="0"/>
            <a:t> :  </a:t>
          </a:r>
          <a:br>
            <a:rPr lang="fr-FR" sz="1600" kern="1200" dirty="0"/>
          </a:br>
          <a:r>
            <a:rPr lang="fr-FR" sz="1600" kern="1200" dirty="0"/>
            <a:t>ETL, </a:t>
          </a:r>
          <a:r>
            <a:rPr lang="fr-FR" sz="1600" kern="1200" dirty="0" err="1"/>
            <a:t>Scheduler</a:t>
          </a:r>
          <a:r>
            <a:rPr lang="fr-FR" sz="1600" kern="1200" dirty="0"/>
            <a:t>, </a:t>
          </a:r>
          <a:r>
            <a:rPr lang="fr-FR" sz="1600" kern="1200" dirty="0" err="1"/>
            <a:t>DBs</a:t>
          </a:r>
          <a:r>
            <a:rPr lang="fr-FR" sz="1600" kern="1200" dirty="0"/>
            <a:t>, Docker, Lambda</a:t>
          </a:r>
          <a:endParaRPr lang="en-US" sz="1600" kern="1200" dirty="0"/>
        </a:p>
      </dsp:txBody>
      <dsp:txXfrm>
        <a:off x="727568" y="3937514"/>
        <a:ext cx="5145330" cy="629929"/>
      </dsp:txXfrm>
    </dsp:sp>
    <dsp:sp modelId="{312877DB-64EA-44A3-948F-9027E1927C94}">
      <dsp:nvSpPr>
        <dsp:cNvPr id="0" name=""/>
        <dsp:cNvSpPr/>
      </dsp:nvSpPr>
      <dsp:spPr>
        <a:xfrm>
          <a:off x="0" y="4724925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5E015-A93E-4DC5-B687-D2E0C561BA5E}">
      <dsp:nvSpPr>
        <dsp:cNvPr id="0" name=""/>
        <dsp:cNvSpPr/>
      </dsp:nvSpPr>
      <dsp:spPr>
        <a:xfrm>
          <a:off x="190553" y="4866659"/>
          <a:ext cx="346460" cy="346460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9AFEF-F23E-4F49-A08D-578A7C92DC09}">
      <dsp:nvSpPr>
        <dsp:cNvPr id="0" name=""/>
        <dsp:cNvSpPr/>
      </dsp:nvSpPr>
      <dsp:spPr>
        <a:xfrm>
          <a:off x="727568" y="4724925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Modern </a:t>
          </a:r>
          <a:r>
            <a:rPr lang="fr-FR" sz="1600" b="1" kern="1200" dirty="0" err="1"/>
            <a:t>Secured</a:t>
          </a:r>
          <a:r>
            <a:rPr lang="fr-FR" sz="1600" b="1" kern="1200" dirty="0"/>
            <a:t> Logging </a:t>
          </a:r>
          <a:r>
            <a:rPr lang="fr-FR" sz="1600" kern="1200" dirty="0"/>
            <a:t>to </a:t>
          </a:r>
          <a:r>
            <a:rPr lang="fr-FR" sz="1600" kern="1200" dirty="0" err="1"/>
            <a:t>several</a:t>
          </a:r>
          <a:r>
            <a:rPr lang="fr-FR" sz="1600" kern="1200" dirty="0"/>
            <a:t> </a:t>
          </a:r>
          <a:r>
            <a:rPr lang="fr-FR" sz="1600" kern="1200" dirty="0" err="1"/>
            <a:t>potential</a:t>
          </a:r>
          <a:r>
            <a:rPr lang="fr-FR" sz="1600" kern="1200" dirty="0"/>
            <a:t> </a:t>
          </a:r>
          <a:r>
            <a:rPr lang="fr-FR" sz="1600" kern="1200" dirty="0" err="1"/>
            <a:t>sinks</a:t>
          </a:r>
          <a:endParaRPr lang="en-US" sz="1600" kern="1200" dirty="0"/>
        </a:p>
      </dsp:txBody>
      <dsp:txXfrm>
        <a:off x="727568" y="4724925"/>
        <a:ext cx="5145330" cy="629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1:01.50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7 188 56 270000 60945,'1'-2'244'0'0,"-1"-4"-8"0"0,1-2-36 0 0,0-3 8 0 0,0-2-8 0 0,0-1-16 0 0,0-1 8 0 0,0 0-32 0 0,0 1-16 0 0,-1 1-40 0 0,1-1-44 0 0,-2 1-36 0 0,0 3-60 0 0,-1 0-296 0 0,-1-1-356 0 0,-1 1 156 0 0,0 1 108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00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375 24 168 0 0,'0'0'1096'0'0,"8"-15"759"0"0,-8 15-1800 0 0,0-1 0 0 0,0 1-1 0 0,0 0 1 0 0,0-1 0 0 0,0 1-1 0 0,0-1 1 0 0,0 1 0 0 0,0 0-1 0 0,0-1 1 0 0,1 1-1 0 0,-1 0 1 0 0,0-1 0 0 0,0 1-1 0 0,0 0 1 0 0,1-1 0 0 0,-1 1-1 0 0,0 0 1 0 0,0 0 0 0 0,1-1-1 0 0,-1 1 1 0 0,0 0 0 0 0,0 0-1 0 0,1-1 1 0 0,-1 1-1 0 0,0 0 1 0 0,1 0 0 0 0,-1 0-1 0 0,0 0 1 0 0,1 0 0 0 0,-1-1-1 0 0,1 1 1 0 0,-1 0 0 0 0,0 0-1 0 0,1 0 1 0 0,-1 0 0 0 0,0 0-1 0 0,1 0 1 0 0,-1 0 0 0 0,1 0-1 0 0,5 15 3283 0 0,-6-14-2861 0 0,1 0 1 0 0,-1 1 0 0 0,0-1 0 0 0,0 0-1 0 0,0 0 1 0 0,0 0 0 0 0,0 0 0 0 0,-1 2 953 0 0,0 1-953 0 0,-9 10-323 0 0,8-13 13 0 0,-2 7 4 0 0,0 0 1 0 0,0 0-1 0 0,-1-1 1 0 0,-9 12-1 0 0,-218 261 1509 0 0,111-156-1000 0 0,119-123-668 0 0,31-2-7978 0 0,40-36 4200 0 0,-55 27 1424 0 0,2 1 179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18.1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74 156 0 0,'0'0'665'0'0,"-17"-44"974"0"0,14 39-1584 0 0,2 3-18 0 0,0 0 0 0 0,0 0 0 0 0,-1 0 0 0 0,1 1 0 0 0,-1-1 1 0 0,1 1-1 0 0,-1-1 0 0 0,0 1 0 0 0,0-1 0 0 0,0 1 0 0 0,-13-6 6072 0 0,15 8-6033 0 0,-1 0 1 0 0,0 0-1 0 0,1 0 0 0 0,-1-1 1 0 0,1 1-1 0 0,-1 0 0 0 0,1 0 1 0 0,0 0-1 0 0,-1 0 0 0 0,1 0 1 0 0,0 0-1 0 0,0 0 0 0 0,0 1 1 0 0,0-1-1 0 0,0 0 0 0 0,0 0 1 0 0,0 0-1 0 0,0 0 0 0 0,0 0 1 0 0,0 0-1 0 0,0 0 0 0 0,1 0 1 0 0,-1 0-1 0 0,0 0 0 0 0,1 0 1 0 0,-1 0-1 0 0,1 0 0 0 0,-1 0 1 0 0,1 0-1 0 0,0-1 0 0 0,-1 1 1 0 0,1 0-1 0 0,1 1 0 0 0,6 9 249 0 0,-7-9-191 0 0,3 1 58 0 0,0 0-1 0 0,0 0 1 0 0,-1 1-1 0 0,0 0 0 0 0,0 0 1 0 0,5 6-1 0 0,-8-10-176 0 0,1 2 95 0 0,23 25 648 0 0,8 8-16 0 0,-22-23-527 0 0,0-1 0 0 0,2 0 0 0 0,-1 0 0 0 0,23 16-1 0 0,-20-17 18 0 0,0 1-1 0 0,-1 0 0 0 0,22 25 0 0 0,-13-12 54 0 0,52 37 565 0 0,-47-42-474 0 0,31 32-1 0 0,1 5-181 0 0,-57-54-178 0 0,32 33 62 0 0,-10-15 497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38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354 101 156 0 0,'0'0'1025'0'0,"38"-28"2435"0"0,-37 27-2913 0 0,1 0-315 0 0,-1 0 0 0 0,0 0 0 0 0,0-1-1 0 0,1 1 1 0 0,-1 0 0 0 0,0 0 0 0 0,0-1 0 0 0,-1 1 0 0 0,1-1 0 0 0,0 1 0 0 0,0-1 0 0 0,-1 1 0 0 0,1-1-1 0 0,0 1 1 0 0,-1-1 0 0 0,0 0 0 0 0,1 1 0 0 0,-1-1 0 0 0,0 0 0 0 0,0 1 0 0 0,0-1 0 0 0,0 0 0 0 0,0 1-1 0 0,0-1 1 0 0,-1 0 0 0 0,1 1 0 0 0,-1-1 0 0 0,1 1 0 0 0,-1-1 0 0 0,1 0 0 0 0,-1 1 0 0 0,0-1 0 0 0,0 1-1 0 0,0 0 1 0 0,0-1 0 0 0,0 1 0 0 0,0 0 0 0 0,-1-2 0 0 0,0 1 153 0 0,-46-8 428 0 0,31 10-783 0 0,1 2 0 0 0,-1 0 0 0 0,1 1 0 0 0,0 1 1 0 0,0 0-1 0 0,0 1 0 0 0,-29 14 0 0 0,34-15-28 0 0,-1 1 14 0 0,0 1 1 0 0,0 1-1 0 0,0-1 1 0 0,1 2-1 0 0,0-1 1 0 0,0 2-1 0 0,1 0 1 0 0,0 0 0 0 0,0 0-1 0 0,1 1 1 0 0,1 1-1 0 0,-10 14 1 0 0,14-19 15 0 0,0 1 0 0 0,0 0 0 0 0,1 0 1 0 0,0 1-1 0 0,0-1 0 0 0,1 1 0 0 0,0-1 0 0 0,0 1 1 0 0,1 0-1 0 0,0-1 0 0 0,0 1 0 0 0,1 0 1 0 0,0 0-1 0 0,0 0 0 0 0,1 0 0 0 0,0-1 1 0 0,0 1-1 0 0,1 0 0 0 0,0-1 0 0 0,0 1 0 0 0,1-1 1 0 0,4 8-1 0 0,13 27 259 0 0,-6-10 0 0 0,2-1 1 0 0,21 29-1 0 0,-32-52-199 0 0,1 0 1 0 0,1 0-1 0 0,-1-1 0 0 0,1 0 0 0 0,0 0 0 0 0,1-1 0 0 0,0 0 0 0 0,0 0 0 0 0,0 0 0 0 0,0-1 1 0 0,18 7-1 0 0,9-1 170 0 0,1-1-1 0 0,0-2 1 0 0,1-1 0 0 0,-1-2 0 0 0,54 1 0 0 0,-81-6-239 0 0,0-1 1 0 0,0 0 0 0 0,0 0-1 0 0,0-1 1 0 0,0 0 0 0 0,0-1 0 0 0,-1 0-1 0 0,1 0 1 0 0,-1-1 0 0 0,12-6-1 0 0,-15 7-300 0 0,0 0 0 0 0,0-1-1 0 0,0 0 1 0 0,0 0 0 0 0,-1 0 0 0 0,1 0-1 0 0,-1 0 1 0 0,0-1 0 0 0,3-5-1 0 0,-6 6-380 0 0,0 1-1 0 0,0-1 0 0 0,0 0 0 0 0,-1 0 0 0 0,1 0 1 0 0,-1 1-1 0 0,0-1 0 0 0,0 0 0 0 0,-1 0 0 0 0,1 0 1 0 0,-2-5-1 0 0,1 2-2189 0 0,-1-7-1205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39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4 624 0 0,'11'-4'5424'0'0,"-8"7"-5274"0"0,0 0-1 0 0,0-1 1 0 0,0 1 0 0 0,-1 1-1 0 0,1-1 1 0 0,-1 0 0 0 0,0 0-1 0 0,0 1 1 0 0,0-1 0 0 0,0 1-1 0 0,-1 0 1 0 0,1 0 0 0 0,-1-1-1 0 0,0 1 1 0 0,1 7 0 0 0,12 78 1652 0 0,-9-53-1213 0 0,28 192 1810 0 0,-29-197-2131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6:40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40 280 220,'0'0'668,"-21"-28"3322,20-33 2698,1 59-6323,-1-2-223,1 1 1,-1-1-1,1 1 1,0-1-1,1 1 0,-1-1 1,0 1-1,1-1 1,0 1-1,0-1 0,0 1 1,0 0-1,3-6 1,9-3 22,1-1 1,1 2-1,-1 0 1,2 0 0,0 2-1,0 0 1,31-13 0,-11 5 99,6 3 82,-41 13-250,0 1-93,0-1 0,0 1 0,0-1 0,0 1 0,1-1 0,-1 1 0,0 0 0,0-1-1,0 1 1,0 0 0,0 0 0,0 0 0,0 0 0,1 0 0,-1 0 0,0 0 0,0 0 0,0 1-1,0-1 1,0 0 0,0 1 0,0-1 0,1 0 0,-1 1 0,0 0 0,0-1 0,-1 1-1,2 0 1,34 20 104,-32-18-98,0 1 0,0-1 0,0 1 0,-1 0 0,1 1 0,-1-1 0,0 1 0,-1-1 0,1 1-1,-1 0 1,0 0 0,0 0 0,0 0 0,-1 0 0,0 0 0,0 1 0,0-1 0,0 0 0,-1 7 0,0-6 15,0 0 0,0 0 0,-1 0 0,0 0 0,0 0 0,0 0 0,-1 0 0,0 0 0,0 0 0,-1-1 0,1 1 0,-1-1 0,0 1 0,-1-1 0,1 0 0,-1-1 0,0 1 0,0 0 0,-1-1 0,1 0 0,-1 0 0,0-1 0,0 1 0,-8 3 0,-11 6 47,0-2 0,-1-1 1,0-1-1,-32 7 1,33-9-49,17-6 8,-68 5-1,72-6-53,-15-3 134,7-2-2329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6:41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64,'0'0'4986,"4"1"-4814,29 7 438,-31-7-481,33 5-20,-9-6-870,0 0 0,-1-2 0,1-1 0,0-1 0,36-10 0,-47 10-87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6:43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47 100,'0'0'1328,"-25"-46"7603,14 99-7849,3-16-125,-3 44 1,10-71-848,0-1 0,1 0 1,1 1-1,-1-1 1,2 0-1,-1 0 0,1 1 1,0-1-1,1 0 1,4 9-1,8 17 223,-13-26-233,2-1 0,-1 0-1,1 0 1,0 0 0,7 10 0,-7-13 4,1-1-1,0 1 1,0 0-1,0-1 1,0 0-1,1-1 1,-1 1-1,1-1 1,0 0-1,0 0 1,11 3 0,-12-4-30,-1-1 0,1 0 0,-1-1 1,0 1-1,1-1 0,0 0 1,-1 0-1,1 0 0,-1-1 1,1 1-1,-1-1 0,0 0 1,1 0-1,-1-1 0,0 1 0,0-1 1,0 0-1,7-4 0,11-11 161,-1-1-1,0-1 1,-1-1-1,24-31 0,-41 46-208,1-1 0,-1 0 0,0 1 0,0-1 0,0 0 0,-1 0 0,0-1 0,0 1 0,-1 0 0,1-8 0,14-49 80,-13 48-76,-3 14-46,-1 0 1,1 0 0,0 0 0,1 0-1,-1 0 1,0 1 0,0-1 0,0 0 0,0 0-1,1 0 1,-1 0 0,0 1 0,1-1-1,-1 0 1,0 0 0,1 1 0,-1-1-1,1 0 1,0 1 0,0-2 0,1 1-4,1 0-1,-1 1 1,1-1 0,-1 0 0,1 1-1,0 0 1,-1 0 0,1 0 0,0 0-1,-1 0 1,1 0 0,4 1 0,76 7 5,-46-6 27,-33-2-47,11 1-544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48.3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263 1 120 0 0,'0'0'8626'0'0,"-5"4"-8591"0"0,-31 17 79 0 0,33-20-79 0 0,-46 15 106 0 0,13-10 121 0 0,120-26-234 0 0,-81 19-23 0 0,21-2-213 0 0,-74 13 209 0 0,49-10 0 0 0,-10-1-23 0 0,-141 9-1 0 0,150-8 24 0 0,-26 1 162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49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60 0 0,'0'0'6581'0'0,"1"5"-6513"0"0,10 33 404 0 0,-1 0 1 0 0,-3 1-1 0 0,4 44 0 0 0,-8-25-260 0 0,-1 0-1 0 0,-11 86 1 0 0,8-137-887 0 0,-2 7 32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0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179 109 56 0 0,'0'0'5042'0'0,"-4"4"-4934"0"0,-19 15 1125 0 0,19-24-1206 0 0,-10-6-15 0 0,10 10-17 0 0,1 1-1 0 0,-1-1 1 0 0,0 1 0 0 0,1 0-1 0 0,-1 0 1 0 0,0 0 0 0 0,0 1-1 0 0,-6 1 1 0 0,5-1-2 0 0,1-1 2 0 0,0 0 0 0 0,0 0 0 0 0,-1 0 0 0 0,1 1 0 0 0,0-1 0 0 0,0 1 0 0 0,-1 0 0 0 0,1 0 0 0 0,0 1 0 0 0,0-1 0 0 0,0 1 0 0 0,1 0 0 0 0,-1 0 0 0 0,0 0 0 0 0,-4 4 0 0 0,6-4-11 0 0,1-1 9 0 0,-1 2 20 0 0,0 0 0 0 0,0 0 1 0 0,1 0-1 0 0,-1 0 0 0 0,1 0 1 0 0,-1 0-1 0 0,1 0 0 0 0,0 0 1 0 0,0 1-1 0 0,1-1 0 0 0,-1 0 0 0 0,1 1 1 0 0,-1-1-1 0 0,1 0 0 0 0,0 1 1 0 0,0-1-1 0 0,1 1 0 0 0,-1-1 0 0 0,1 0 1 0 0,0 1-1 0 0,-1-1 0 0 0,2 0 1 0 0,-1 0-1 0 0,0 1 0 0 0,3 4 0 0 0,1 5 113 0 0,-3-8-77 0 0,0-1 0 0 0,0 0-1 0 0,1 1 1 0 0,-1-1 0 0 0,1 0 0 0 0,0 0-1 0 0,0-1 1 0 0,0 1 0 0 0,0-1-1 0 0,1 1 1 0 0,0-1 0 0 0,-1 0 0 0 0,1 0-1 0 0,0-1 1 0 0,0 1 0 0 0,1-1 0 0 0,-1 0-1 0 0,0 0 1 0 0,1 0 0 0 0,-1-1-1 0 0,1 1 1 0 0,0-1 0 0 0,0 0 0 0 0,-1-1-1 0 0,1 1 1 0 0,8-1 0 0 0,-4 1-1 0 0,0-1 0 0 0,0-1 0 0 0,1 1 0 0 0,-1-2 0 0 0,0 1 0 0 0,-1-1 0 0 0,1 0 1 0 0,0-1-1 0 0,0 0 0 0 0,-1-1 0 0 0,0 0 0 0 0,0 0 0 0 0,10-6 0 0 0,-11 3-36 0 0,0 0 0 0 0,0 0 0 0 0,0 0 0 0 0,-1-1 1 0 0,0 0-1 0 0,-1 0 0 0 0,0-1 0 0 0,0 0 0 0 0,0 1 0 0 0,-1-1 0 0 0,-1-1 0 0 0,0 1 0 0 0,0-1 0 0 0,-1 1 0 0 0,0-1 0 0 0,0 0 0 0 0,-1 0 1 0 0,0 1-1 0 0,-1-1 0 0 0,0 0 0 0 0,-1 0 0 0 0,0 0 0 0 0,-1 0 0 0 0,0 0 0 0 0,-4-12 0 0 0,5 19-38 0 0,0 1-1 0 0,-1 0 1 0 0,1 0-1 0 0,-1 0 0 0 0,0 0 1 0 0,1 0-1 0 0,-1 0 1 0 0,0 0-1 0 0,0 0 1 0 0,0 1-1 0 0,-1-1 1 0 0,1 1-1 0 0,0-1 1 0 0,-1 1-1 0 0,1 0 1 0 0,0 0-1 0 0,-1 0 1 0 0,1 0-1 0 0,-1 1 0 0 0,0-1 1 0 0,1 0-1 0 0,-1 1 1 0 0,0 0-1 0 0,1 0 1 0 0,-1 0-1 0 0,1 0 1 0 0,-1 0-1 0 0,0 0 1 0 0,1 1-1 0 0,-1 0 1 0 0,-3 0-1 0 0,-2 1-231 0 0,0 0 1 0 0,0 0-1 0 0,0 1 0 0 0,1 0 1 0 0,-1 1-1 0 0,1-1 0 0 0,0 1 1 0 0,-13 10-1 0 0,-4 7-2675 0 0,13-10 1248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1:50.4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9924 284 0 0,'0'0'3364'0'0,"2"3"-3346"0"0,30 94 2267 0 0,-31-95-1460 0 0,1 0 555 0 0,9 7 8732 0 0,-4-67-6291 0 0,-6 56-3623 0 0,14-43 1763 0 0,-15 44-1870 0 0,15-29 645 0 0,-14 28-622 0 0,13-36 767 0 0,-5 6-251 0 0,-1 0 0 0 0,6-54 1 0 0,-13 1-193 0 0,-2 64-256 0 0,1 0 0 0 0,5-39 0 0 0,34-215 581 0 0,-34 237-712 0 0,15-145 306 0 0,35-219 46 0 0,-18 233-268 0 0,16-102-4 0 0,-42 185-10 0 0,-3 0-1 0 0,-5-1 1 0 0,-12-142 0 0 0,-1 133-77 0 0,-20-161 96 0 0,6 45-99 0 0,13 94-57 0 0,6 31 52 0 0,9-146 0 0 0,0 148-26 0 0,6-229 67 0 0,-15 155 13 0 0,0 81-74 0 0,8-105 0 0 0,26-69 24 0 0,9-139-68 0 0,-51-105-6 0 0,1 259 24 0 0,8 96-25 0 0,15-152 0 0 0,-5 208 24 0 0,12-81-24 0 0,50-312-31 0 0,-48 343 47 0 0,-11-284-63 0 0,-9 300 64 0 0,-3-108-37 0 0,18 40 46 0 0,-3 54-2 0 0,-3 42-3 0 0,1-22-20 0 0,-9 85 31 0 0,1 0 0 0 0,1 0 0 0 0,11-43 0 0 0,0 10-48 0 0,10-89-1 0 0,-13 72 10 0 0,9-23-75 0 0,59-175 0 0 0,18 19-493 0 0,-37 90 483 0 0,-34 110 74 0 0,2-16-52 0 0,-26 65 84 0 0,1 1 0 0 0,0 0 0 0 0,0 0 0 0 0,1 0 0 0 0,-1 0 0 0 0,9-10 0 0 0,6-10-19 0 0,-15 23 30 0 0,8-10 6 0 0,-2-3-38 0 0,32-38-21 0 0,-40 53 58 0 0,24-27-89 0 0,40-29-114 0 0,-64 57 185 0 0,1-1 5 0 0,5-2 0 0 0,-2 0 18 0 0,0 0 0 0 0,-1 0 0 0 0,1 0 0 0 0,-1 0 0 0 0,0-1-1 0 0,-1 0 1 0 0,1 0 0 0 0,-1 0 0 0 0,3-6 0 0 0,28-36-24 0 0,-33 45 18 0 0,7-20 13 0 0,-5 15-6 0 0,-2 5 4 0 0,0-1-39 0 0,-1 1 8 0 0,1 0-1 0 0,0-1 0 0 0,0 1 0 0 0,0-1 0 0 0,0 1 0 0 0,0 0 0 0 0,0 0 1 0 0,1 0-1 0 0,-1 0 0 0 0,1 0 0 0 0,-1 0 0 0 0,1 0 0 0 0,0 0 0 0 0,0 0 0 0 0,0 1 1 0 0,0-1-1 0 0,0 1 0 0 0,3-2 0 0 0,-3 2 6 0 0,12-7-39 0 0,34-10 10 0 0,-46 18 48 0 0,44-12-30 0 0,-26 8 18 0 0,-14 3 1 0 0,-1 0 0 0 0,1 0 0 0 0,-1 0 0 0 0,0-1 0 0 0,1 0 0 0 0,4-3 0 0 0,-8 4 3 0 0,18-2-40 0 0,43-9-712 0 0,-60 12 747 0 0,13-4-46 0 0,7 2 23 0 0,-6 0 16 0 0,1 0-1 0 0,-1 2 1 0 0,1 0 0 0 0,23 4 0 0 0,-39-3 24 0 0,37-1-32 0 0,0-2 31 0 0,-17 1 3 0 0,0 2-1 0 0,29 3 1 0 0,-16 0-36 0 0,-1 2 0 0 0,37 11 0 0 0,-39-9 28 0 0,-27-7 12 0 0,5 0-4 0 0,51 13-8 0 0,-58-14 10 0 0,37 0-14 0 0,-36 0 3 0 0,11-1 13 0 0,-12 0 11 0 0,4 3-16 0 0,18-5 13 0 0,-22 3 11 0 0,53-9-28 0 0,-14-2 26 0 0,-40 10-30 0 0,13-5-36 0 0,82-11-37 0 0,-17 19 33 0 0,-76-2 28 0 0,-1 1 8 0 0,12 0-7 0 0,49 5-36 0 0,-62-5 44 0 0,49 9-169 0 0,-41-6 119 0 0,1 0 0 0 0,-1-1 0 0 0,1 0 0 0 0,13 2-1 0 0,-21-5 51 0 0,14 4-26 0 0,3-1 32 0 0,1-1 0 0 0,-1-1 0 0 0,25-2 0 0 0,-29 0-15 0 0,1 0 0 0 0,-1 1-1 0 0,0 1 1 0 0,0 1-1 0 0,1 0 1 0 0,-1 1 0 0 0,24 8-1 0 0,-17-2-56 0 0,1-1 0 0 0,1-1 0 0 0,-1-2 0 0 0,26 4-1 0 0,-48-9 75 0 0,2 2-13 0 0,0 0 6 0 0,0 0 0 0 0,1 0-1 0 0,-1-1 1 0 0,0 1 0 0 0,0-1 0 0 0,1 0-1 0 0,5 0 1 0 0,52-5 0 0 0,-28-1 20 0 0,-21 3-4 0 0,0 0-1 0 0,0 0 0 0 0,21 2 0 0 0,-28-1-9 0 0,8-2 13 0 0,-2 0-8 0 0,38-4 53 0 0,-47 7-47 0 0,-1-2-8 0 0,1-1-1 0 0,0 1 0 0 0,0 1 0 0 0,0-1 0 0 0,0 0 0 0 0,0 1 0 0 0,0 0 0 0 0,0-1 1 0 0,0 1-1 0 0,0 0 0 0 0,1 1 0 0 0,3-2 0 0 0,7-2-2 0 0,57-27-19 0 0,-68 30 27 0 0,-1 0-12 0 0,4-3-6 0 0,-5 2 21 0 0,2 3-16 0 0,10-7-7 0 0,-6 2 12 0 0,-6 3-2 0 0,43-7-111 0 0,-41 7 120 0 0,34 0-19 0 0,-34 1 7 0 0,55-2-356 0 0,8-12 331 0 0,-64 14 23 0 0,2 0-4 0 0,14-3 0 0 0,28-4-80 0 0,-43 7 64 0 0,38 0-142 0 0,-17 1 40 0 0,-11-1-397 0 0,33 11 360 0 0,-2 0 163 0 0,-41-10 8 0 0,11 5-44 0 0,-8-2 37 0 0,1 1 0 0 0,-2-1 0 0 0,1 1 0 0 0,0 0-1 0 0,-1 0 1 0 0,0 1 0 0 0,6 8 0 0 0,14 15 34 0 0,-19-22-23 0 0,101 100 11 0 0,-86-86-26 0 0,-8-8 8 0 0,0 0 1 0 0,-1 0 0 0 0,16 25 0 0 0,-11-8 16 0 0,7 6 13 0 0,-15-17-14 0 0,-8-14-15 0 0,0 0 1 0 0,1 1-1 0 0,-1-1 1 0 0,1 0-1 0 0,1 0 0 0 0,-1 0 1 0 0,4 5-1 0 0,-2-2 5 0 0,0 1 1 0 0,-1 0-1 0 0,1-1 0 0 0,-1 1 0 0 0,-1 1 0 0 0,2 14 1 0 0,0-5 5 0 0,0 0 0 0 0,1 0 0 0 0,11 25 1 0 0,-11-33-10 0 0,0-2 6 0 0,7 10 13 0 0,-1 0-1 0 0,-1 1 1 0 0,-1 0 0 0 0,0 1 0 0 0,7 32 0 0 0,50 152 0 0 0,-57-161-9 0 0,0 2-5 0 0,26 76 0 0 0,-27-95 7 0 0,-2 0 0 0 0,-1 0-1 0 0,-1 0 1 0 0,-1 0-1 0 0,-1 1 1 0 0,-4 44 0 0 0,2-34 6 0 0,4 139 30 0 0,-7-126 11 0 0,2-32-59 0 0,0 0-1 0 0,1-1 0 0 0,4 31 0 0 0,-3-41 2 0 0,0-1 0 0 0,-1 1 0 0 0,0 0 0 0 0,-2 14 0 0 0,2 24-4 0 0,5 61 41 0 0,6-24 26 0 0,-11-80-67 0 0,4 26 10 0 0,0 0-1 0 0,11 34 1 0 0,-7-15 8 0 0,-8-41-16 0 0,1 0 0 0 0,-1 0 1 0 0,1-1-1 0 0,1 1 0 0 0,0 0 1 0 0,2 6-1 0 0,-1-3 1 0 0,0-1 0 0 0,-1 1 0 0 0,-1-1 0 0 0,1 1 0 0 0,-1 0 0 0 0,-1 16 1 0 0,0 2 25 0 0,15 82-15 0 0,-2-53 12 0 0,-12-50-24 0 0,-1-1-1 0 0,1 1 1 0 0,0-1-1 0 0,1 0 1 0 0,-1 0-1 0 0,5 9 0 0 0,-3-5 19 0 0,50 142 71 0 0,-28-65-58 0 0,10 15 8 0 0,-26-72-33 0 0,-8-26-6 0 0,0 0 1 0 0,0 0-1 0 0,0 0 0 0 0,1 0 0 0 0,-1 0 0 0 0,1 0 0 0 0,0-1 0 0 0,4 7 0 0 0,-2-6 7 0 0,3 10 19 0 0,-6 6-17 0 0,9 35 18 0 0,-5-25-8 0 0,1 0 1 0 0,11 31 0 0 0,-14-47-14 0 0,-1-1 1 0 0,0 1 0 0 0,-1 0-1 0 0,0 24 1 0 0,-4-9 38 0 0,3 52 1 0 0,0-47-24 0 0,3 0-9 0 0,-13 99 79 0 0,5-76-67 0 0,-4 18-11 0 0,4-40-4 0 0,2-1 0 0 0,1 1 0 0 0,4 36 0 0 0,6 34 1 0 0,-3-70-16 0 0,21 99 62 0 0,-24-124-51 0 0,0-1 0 0 0,0 1 1 0 0,1 0-1 0 0,0-1 0 0 0,1 0 0 0 0,0 0 1 0 0,0 0-1 0 0,1 0 0 0 0,0-1 1 0 0,1 1-1 0 0,0-1 0 0 0,12 12 0 0 0,-7-11 0 0 0,-9-7-1 0 0,-1 0 0 0 0,1-1-1 0 0,0 1 1 0 0,1-1-1 0 0,-1 1 1 0 0,0-1-1 0 0,0 0 1 0 0,1 0 0 0 0,-1 0-1 0 0,0 0 1 0 0,1 0-1 0 0,4 0 1 0 0,-1 1 0 0 0,-4-2 8 0 0,40-2 139 0 0,-30-1-159 0 0,0 1 0 0 0,0 0 0 0 0,22 1-1 0 0,-30 1-1 0 0,-1 0 9 0 0,13 2-7 0 0,0 0 0 0 0,-1 1 0 0 0,0 1 0 0 0,0 0 0 0 0,0 2 0 0 0,0-1 0 0 0,-1 2 0 0 0,0-1 0 0 0,0 2 0 0 0,0 0-1 0 0,12 10 1 0 0,219 174-28 0 0,-241-191 34 0 0,20 25 14 0 0,12 18 10 0 0,-34-43-32 0 0,35 46-66 0 0,-36-45 60 0 0,0 0-10 0 0,4 9 24 0 0,16 43-34 0 0,-20-52 37 0 0,4 13-8 0 0,-5-12 2 0 0,0-1-2 0 0,13 20 41 0 0,-3-8 16 0 0,-6-10-57 0 0,-1 1 0 0 0,1 0 1 0 0,-1 0-1 0 0,-1 0 0 0 0,1 0 1 0 0,3 10-1 0 0,-5-13 16 0 0,-1-2-13 0 0,1 0 0 0 0,0 1 0 0 0,0-1 0 0 0,-1 1 0 0 0,1-1-1 0 0,0 1 1 0 0,0-1 0 0 0,0 1 0 0 0,-1-1 0 0 0,1 1 0 0 0,0 0 0 0 0,0 0 0 0 0,-1-1-1 0 0,1 1 1 0 0,-1 0 0 0 0,1 0 0 0 0,-1 0 0 0 0,1 0 0 0 0,-1-1 0 0 0,1 1 0 0 0,-1 0-1 0 0,0 0 1 0 0,1 2 0 0 0,1 1 3 0 0,0-2-8 0 0,-1 0 19 0 0,37 56-33 0 0,-38-56 19 0 0,29 52-42 0 0,-27-50 40 0 0,82 133 8 0 0,-21-19-30 0 0,-12-15 4 0 0,-28-58 19 0 0,8 27 8 0 0,-8-9-23 0 0,-22-62 16 0 0,0 45 36 0 0,-1-37-27 0 0,4 7 11 0 0,-1-8-13 0 0,0-3-5 0 0,-2-4 6 0 0,12 48-33 0 0,5-32 11 0 0,-17-16 25 0 0,14 12 22 0 0,19-8-4 0 0,-9-3 1 0 0,-1 0 0 0 0,43-4 0 0 0,-62 1-24 0 0,12 3 8 0 0,30-5-1 0 0,68-4 2 0 0,-112 7-27 0 0,0 0 2 0 0,26 1 9 0 0,-16 1-3 0 0,4 2-1 0 0,36 3-2 0 0,-26-4 5 0 0,-1 1 0 0 0,0 1 1 0 0,0 2-1 0 0,29 10 0 0 0,-48-15-6 0 0,-4-2 7 0 0,0 1 0 0 0,0-1-1 0 0,0 0 1 0 0,0 1 0 0 0,0 0 0 0 0,0 0 0 0 0,0 0 0 0 0,0 0 0 0 0,0 0 0 0 0,0 1 0 0 0,3 2 0 0 0,23 12-20 0 0,-24-14 21 0 0,19 9-10 0 0,0 1 1 0 0,-1 1 0 0 0,0 1-1 0 0,24 19 1 0 0,52 61-76 0 0,25 33 53 0 0,-100-106 41 0 0,31 36 14 0 0,9 1-27 0 0,-35-35 28 0 0,9 6-54 0 0,-28-23 27 0 0,60 40 2 0 0,-46-32 13 0 0,26 17-12 0 0,-49-30-2 0 0,27 16 16 0 0,-26-15-9 0 0,3-3-14 0 0,14 11 34 0 0,14 10-49 0 0,-7-5 16 0 0,1 0 10 0 0,44 34-1 0 0,-24-17-51 0 0,-45-31 40 0 0,23 25 27 0 0,-19-20-9 0 0,-2-2 5 0 0,1 0 0 0 0,-1 0 0 0 0,1 0-1 0 0,0-1 1 0 0,0 0 0 0 0,0 1-1 0 0,12 3 1 0 0,-15-6-6 0 0,-1 0-6 0 0,6 4 7 0 0,-3-3-4 0 0,0 1-1 0 0,1 0-1 0 0,-1 0 1 0 0,1-1-1 0 0,-1 0 1 0 0,1 0-1 0 0,0 0 1 0 0,0 0-1 0 0,8 1 1 0 0,-3-1 14 0 0,-8-1 30 0 0,5 1-37 0 0,1-1 0 0 0,-1 0 0 0 0,1 0 0 0 0,-1 0 0 0 0,1-1 0 0 0,-1 0 0 0 0,1-1 0 0 0,0 0 0 0 0,9-2 0 0 0,30-2 42 0 0,12 3-50 0 0,0 2 0 0 0,0 2-1 0 0,94 17 1 0 0,-145-18-11 0 0,-1 1 0 0 0,1 0 0 0 0,-1 0-1 0 0,1 1 1 0 0,-1 0 0 0 0,0 0 0 0 0,0 1 0 0 0,0 0-1 0 0,0 0 1 0 0,-1 1 0 0 0,0-1 0 0 0,0 1 0 0 0,0 1-1 0 0,9 9 1 0 0,29 50-1 0 0,-43-64 17 0 0,1 2 11 0 0,2 3-17 0 0,8 11-8 0 0,-1 1-1 0 0,-1 1 1 0 0,-1-1 0 0 0,8 25-1 0 0,-14-33 14 0 0,26 51-30 0 0,1 3 21 0 0,-15-35 6 0 0,1-1-1 0 0,40 50 0 0 0,54 94-36 0 0,-88-146 71 0 0,-14-16-36 0 0,0-1 0 0 0,-1 2 1 0 0,13 21-1 0 0,-19-30-3 0 0,0 1 1 0 0,0 0-1 0 0,1 0 1 0 0,-1 0-1 0 0,1-1 0 0 0,-1 1 1 0 0,1-1-1 0 0,0 1 1 0 0,0-1-1 0 0,0 0 1 0 0,5 4-1 0 0,51 56 61 0 0,11 10-86 0 0,-47-39 46 0 0,-22-32-22 0 0,36 36-60 0 0,-33-31 60 0 0,25 23 0 0 0,-26-27 3 0 0,0 0 14 0 0,4 5 2 0 0,-5-6-22 0 0,2 2-5 0 0,0-1 10 0 0,0 1 0 0 0,0 0 0 0 0,-1-1 0 0 0,1 1 0 0 0,-1 0 0 0 0,0 0 0 0 0,0 1 0 0 0,0-1 0 0 0,0 0-1 0 0,0 1 1 0 0,1 5 0 0 0,-2-7 7 0 0,0 0-1 0 0,0 0-1 0 0,1 0 1 0 0,-1 0 0 0 0,0-1 0 0 0,1 1-1 0 0,-1 0 1 0 0,1-1 0 0 0,0 1 0 0 0,-1-1-1 0 0,1 0 1 0 0,0 0 0 0 0,0 1 0 0 0,0-1-1 0 0,0 0 1 0 0,0-1 0 0 0,0 1 0 0 0,0 0-1 0 0,0 0 1 0 0,0-1 0 0 0,1 0 0 0 0,3 1 0 0 0,8 5 36 0 0,-9-6-26 0 0,6 1-13 0 0,1 0 13 0 0,0-1-1 0 0,0 0 1 0 0,0-1-1 0 0,13-2 1 0 0,86-4 8 0 0,-41 4-42 0 0,84 12 1 0 0,-151-9 14 0 0,23 1-6 0 0,-10 0 12 0 0,-2 0-4 0 0,-8 0-6 0 0,7 1 4 0 0,-10-2-3 0 0,24 5 25 0 0,-24-4-4 0 0,-3 1-137 0 0,1 1 116 0 0,-1-1 0 0 0,1 1 0 0 0,0-1 0 0 0,0 0 0 0 0,1 1 0 0 0,-1-1 0 0 0,0 0 0 0 0,1 0 0 0 0,-1 1 1 0 0,1-1-1 0 0,2 2 0 0 0,15 22-24 0 0,5 15 2 0 0,19 26 27 0 0,-30-43-5 0 0,2-1-28 0 0,2 16-1 0 0,-10-22 22 0 0,12 39-5 0 0,-18-53 19 0 0,0 1-1 0 0,0 0 1 0 0,0 0 0 0 0,0-1 0 0 0,1 1 0 0 0,-1 0-1 0 0,1-1 1 0 0,3 4 0 0 0,9 19 0 0 0,-13-24 1 0 0,6 9 20 0 0,-3-6-22 0 0,-3-4-5 0 0,13 13 2 0 0,-13-12 50 0 0,32 15 68 0 0,-25-16-122 0 0,0 0 0 0 0,1 0 0 0 0,-1 1 0 0 0,0 0-1 0 0,0 0 1 0 0,0 1 0 0 0,-1 0 0 0 0,11 5 0 0 0,-17-7 8 0 0,31 13-10 0 0,12 7-20 0 0,-42-20 26 0 0,32 16 17 0 0,-7-5-25 0 0,-21-10 3 0 0,-1 0-1 0 0,0 0 0 0 0,0 1 0 0 0,0 0 1 0 0,0 0-1 0 0,-1 0 0 0 0,1 1 0 0 0,6 5 1 0 0,38 21 11 0 0,-47-30-3 0 0,0 1 7 0 0,7 3 5 0 0,34 8 27 0 0,-40-11-44 0 0,20 1 38 0 0,131 3 30 0 0,11 2-18 0 0,-116-2-59 0 0,61 8-15 0 0,-18 3 7 0 0,-90-16 37 0 0,8 0-13 0 0,1 0-1 0 0,0 1 0 0 0,0 0 0 0 0,16 5 0 0 0,-25-5 9 0 0,64 11 0 0 0,-64-9-2 0 0,29-1 9 0 0,28 0-51 0 0,63 11 0 0 0,2 3 85 0 0,-121-16-24 0 0,1 1-15 0 0,9 0-11 0 0,1-1-1 0 0,-1 0 1 0 0,22-3 0 0 0,-11 1 16 0 0,-20 2-13 0 0,0 0 2 0 0,2 1-6 0 0,48-4-6 0 0,-17 0-6 0 0,18-1 1 0 0,56-12-1 0 0,-46 11 35 0 0,25-2-30 0 0,12 0 31 0 0,-42 2-1 0 0,54-5-53 0 0,-111 10 29 0 0,20-2 15 0 0,-14 3-14 0 0,39-7 25 0 0,-19 1-4 0 0,166-12-23 0 0,-188 17-6 0 0,149-6 7 0 0,-153 6-6 0 0,84-1 23 0 0,-74 1-16 0 0,-6 0 6 0 0,7 1-4 0 0,-7-1-3 0 0,47-1-5 0 0,-5 4 3 0 0,31 1-7 0 0,-41-4 1 0 0,-18 0 7 0 0,1 1-1 0 0,40 7 1 0 0,-45-6-5 0 0,81 15 22 0 0,-46-7-6 0 0,214 31-52 0 0,-233-35 51 0 0,-7-2-7 0 0,0 2 0 0 0,0 0 0 0 0,24 11 0 0 0,-45-16-4 0 0,44 17 14 0 0,-3-1-21 0 0,51 8 53 0 0,-79-21-17 0 0,1-1 1 0 0,0-1-1 0 0,0-1 1 0 0,37-2-1 0 0,-53 1-6 0 0,49-9 99 0 0,38-21 116 0 0,-37 13-165 0 0,-26 10-58 0 0,-9 2 4 0 0,59-15 13 0 0,-41 12-38 0 0,-27 7 6 0 0,0-1 1 0 0,0 0-1 0 0,0-1 0 0 0,0 0 1 0 0,-1 0-1 0 0,10-5 1 0 0,-14 6-1 0 0,80-12 21 0 0,-69 10-20 0 0,1 1 0 0 0,-1 1 0 0 0,16 0-1 0 0,-28 2 18 0 0,8-2-12 0 0,1 1 0 0 0,-1 0 0 0 0,15 1 0 0 0,-22 0-15 0 0,33-5-15 0 0,-12 4 19 0 0,-7 0 0 0 0,0 0 0 0 0,0 0 0 0 0,0 2 0 0 0,0 1 0 0 0,-1 0 0 0 0,1 1 0 0 0,0 1 0 0 0,29 10-1 0 0,137 43-18 0 0,-54-20 39 0 0,-86-22-7 0 0,63 16-41 0 0,-65-11 37 0 0,-8-5-42 0 0,-31-15 34 0 0,35 22-328 0 0,-37-21 340 0 0,1 0-20 0 0,0 0 14 0 0,0 0 0 0 0,0 0-1 0 0,0 0 1 0 0,0 1 0 0 0,-1-1-1 0 0,1 0 1 0 0,0 1 0 0 0,-1-1 0 0 0,0 1-1 0 0,1 0 1 0 0,-1 0 0 0 0,0 0-1 0 0,0-1 1 0 0,0 1 0 0 0,0 0 0 0 0,2 4-1 0 0,17 41-103 0 0,-18-41 77 0 0,23 98-81 0 0,27 42 101 0 0,-48-135 4 0 0,0-1 1 0 0,1 0-1 0 0,0 1 0 0 0,0-2 1 0 0,1 1-1 0 0,1-1 0 0 0,0 0 1 0 0,0 0-1 0 0,0 0 0 0 0,1-1 1 0 0,1-1-1 0 0,-1 1 0 0 0,14 8 1 0 0,28 11 28 0 0,-35-19-30 0 0,-4-2 11 0 0,0-1 1 0 0,1 0-1 0 0,0-1 0 0 0,-1 0 1 0 0,25 4-1 0 0,-1-2 21 0 0,67 1 0 0 0,-1-12-22 0 0,480-54 112 0 0,-546 56-123 0 0,0-3 1 0 0,37-10-1 0 0,49-11 13 0 0,54-17 29 0 0,-53 16-48 0 0,-70 22 15 0 0,-23-1-23 0 0,106-14 20 0 0,-30 10 0 0 0,-102 10 13 0 0,54-2 21 0 0,-41 1-26 0 0,-2-1-10 0 0,44-7 21 0 0,-46 8-33 0 0,0-1 8 0 0,1 1 1 0 0,-1 0-1 0 0,1 1 0 0 0,22 2 1 0 0,-22-1 6 0 0,-5 0-6 0 0,82 1-61 0 0,-19-2 30 0 0,-68 1 44 0 0,1 0-12 0 0,10 0 16 0 0,116 0-10 0 0,-90 2 5 0 0,-21 0-13 0 0,0-1-1 0 0,0 0 0 0 0,20-4 1 0 0,-18 3-2 0 0,0 1-1 0 0,-1 1 1 0 0,31 6 0 0 0,-24-4 2 0 0,0 1 5 0 0,20 2-12 0 0,90 2-1 0 0,-15 5 8 0 0,-69-9-2 0 0,39-1 10 0 0,-74-5-14 0 0,78 6 12 0 0,-73-3 6 0 0,15 1-28 0 0,1 2-1 0 0,68 17 1 0 0,40 19-92 0 0,-36-5 89 0 0,44 7 21 0 0,-69-29-54 0 0,-28-6 27 0 0,-48-5 27 0 0,32 6-7 0 0,10-4 7 0 0,82 10-11 0 0,-95-11 22 0 0,96 10-2 0 0,-55-4-32 0 0,-77-9 15 0 0,44-2 50 0 0,-44 0 60 0 0,17-5-74 0 0,-7 1-35 0 0,1 1 0 0 0,-1 0-1 0 0,1 1 1 0 0,0 1 0 0 0,0 0-1 0 0,0 1 1 0 0,0 1 0 0 0,0 0-1 0 0,27 4 1 0 0,-9-2-13 0 0,236 12-191 0 0,-254-13 207 0 0,44 5-148 0 0,108 24-1 0 0,-164-29 144 0 0,43 3-22 0 0,-35-2 26 0 0,0-1 0 0 0,0 0 0 0 0,0-1-1 0 0,1 0 1 0 0,16-2 0 0 0,-24 1 4 0 0,39 3 18 0 0,37 3-62 0 0,-49-1 31 0 0,50-1-37 0 0,15 4 52 0 0,52 10-2 0 0,-81-17 10 0 0,148 0-8 0 0,-190 3-3 0 0,-15-1 8 0 0,0 0 0 0 0,1-2 0 0 0,-1 1 1 0 0,0-1-1 0 0,1 0 0 0 0,12-2 1 0 0,-15 2 3 0 0,4 1 0 0 0,-9-1-5 0 0,42-6 6 0 0,-34 3-14 0 0,9 0 9 0 0,38-6-4 0 0,72-4-13 0 0,-29 5-4 0 0,-77 5 22 0 0,-10 1-2 0 0,1 0 0 0 0,0 1 0 0 0,0 0 0 0 0,15 2 0 0 0,-15 1-2 0 0,40-1-5 0 0,78-9-6 0 0,-95 5-1 0 0,0 0 8 0 0,56 3 1 0 0,-65 1 12 0 0,-10-1 0 0 0,20-4-7 0 0,81 2-1 0 0,-82 1-12 0 0,7 1 2 0 0,17 1 8 0 0,46 6-9 0 0,-105-7 11 0 0,41-1 53 0 0,-40 0-51 0 0,9 0 0 0 0,-5 1 11 0 0,69 4-27 0 0,-64-3 6 0 0,1 2-4 0 0,22-1-18 0 0,64 8-106 0 0,-96-9 136 0 0,0-1-5 0 0,11 3-2 0 0,43 2-9 0 0,-55-5 19 0 0,2 0-13 0 0,14 0 7 0 0,-14 0 8 0 0,32 4 7 0 0,-32-6-11 0 0,1 0-1 0 0,25 6-13 0 0,-18-1 11 0 0,33-1 7 0 0,4 3 9 0 0,-47-5-10 0 0,2 0-6 0 0,3 0 2 0 0,0 0 0 0 0,0 0 0 0 0,0 0-1 0 0,0 1 1 0 0,0 0 0 0 0,10 4 0 0 0,87 14-49 0 0,-14-7 31 0 0,-72-8 20 0 0,33 6-26 0 0,-15 1-154 0 0,-35-10 145 0 0,40 42-221 0 0,-16-9 218 0 0,35 62 0 0 0,-27-4 56 0 0,-24-70-31 0 0,-1 0 1 0 0,-1 1 0 0 0,-1 0 0 0 0,6 42 0 0 0,-10-51 15 0 0,0 0 1 0 0,1 0-1 0 0,0 0 0 0 0,2-1 1 0 0,-1 1-1 0 0,13 22 1 0 0,-8 17-22 0 0,12 19 23 0 0,-21-70 0 0 0,0 0-6 0 0,6 16-1 0 0,-1 0 0 0 0,-2 0 0 0 0,4 34 0 0 0,-6-12-12 0 0,1-20 10 0 0,-2-18 8 0 0,7 50-10 0 0,2 3-6 0 0,-9-53 16 0 0,11 39 21 0 0,-10-39-16 0 0,12 43-2 0 0,-12-44-12 0 0,2 36 12 0 0,7 6 22 0 0,-10-41-22 0 0,5 25-48 0 0,13 37 61 0 0,-18-62-26 0 0,1 0-1 0 0,2 3 2 0 0,-1 1 1 0 0,0-1 0 0 0,0 1-1 0 0,0-1 1 0 0,-1 1 0 0 0,1-1-1 0 0,-1 7 1 0 0,0-10 0 0 0,7 36 19 0 0,8 12-24 0 0,-16-48 22 0 0,17 50-17 0 0,-16-51 18 0 0,-1 5-1260 0 0,3 6 3836 0 0,-1-7-2911 0 0,-1 1-3308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1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59 228 0 0,'0'0'2984'0'0,"-5"3"-2877"0"0,2 0-66 0 0,-1-1 0 0 0,0 1 0 0 0,1-1 0 0 0,0 1 0 0 0,0 0 0 0 0,0 1 0 0 0,0-1 1 0 0,0 0-1 0 0,-3 8 0 0 0,5-10 20 0 0,-3 57 420 0 0,5-48-310 0 0,0-1 0 0 0,1 0 0 0 0,0 0 0 0 0,1 1 0 0 0,6 15 1 0 0,-7-21-92 0 0,0-1 1 0 0,0 0 0 0 0,0 0 0 0 0,0 0-1 0 0,1 0 1 0 0,-1 0 0 0 0,1-1 0 0 0,0 1 0 0 0,0-1-1 0 0,0 1 1 0 0,0-1 0 0 0,0 0 0 0 0,0 0 0 0 0,1-1-1 0 0,-1 1 1 0 0,7 1 0 0 0,-5-1-17 0 0,0-1 1 0 0,0-1-1 0 0,1 1 1 0 0,-1-1-1 0 0,0 0 1 0 0,0 0-1 0 0,0 0 0 0 0,0-1 1 0 0,0 0-1 0 0,0 0 1 0 0,0 0-1 0 0,0 0 1 0 0,0-1-1 0 0,0 0 0 0 0,-1 0 1 0 0,1 0-1 0 0,-1-1 1 0 0,1 1-1 0 0,-1-1 1 0 0,0 0-1 0 0,0-1 0 0 0,0 1 1 0 0,-1-1-1 0 0,1 1 1 0 0,-1-1-1 0 0,1 0 1 0 0,-1 0-1 0 0,-1-1 0 0 0,1 1 1 0 0,-1 0-1 0 0,1-1 1 0 0,-1 0-1 0 0,0 1 1 0 0,-1-1-1 0 0,1 0 0 0 0,-1 0 1 0 0,0 0-1 0 0,-1 0 1 0 0,1 0-1 0 0,-1-7 1 0 0,0 4-19 0 0,0 0 0 0 0,-1-1 0 0 0,0 1 0 0 0,-1 0 1 0 0,0 0-1 0 0,0 0 0 0 0,0 0 0 0 0,-1 1 0 0 0,-1-1 1 0 0,1 1-1 0 0,-1-1 0 0 0,0 1 0 0 0,-1 0 0 0 0,0 1 1 0 0,0-1-1 0 0,0 1 0 0 0,-1 0 0 0 0,0 0 0 0 0,-7-5 1 0 0,10 10-242 0 0,-1-1 1 0 0,0 1 0 0 0,0 0-1 0 0,0 0 1 0 0,0 1 0 0 0,0-1-1 0 0,0 1 1 0 0,0 0 0 0 0,0 0 0 0 0,0 0-1 0 0,0 0 1 0 0,0 1 0 0 0,0 0-1 0 0,0 0 1 0 0,1 0 0 0 0,-1 0-1 0 0,0 0 1 0 0,0 1 0 0 0,1 0-1 0 0,-1 0 1 0 0,1 0 0 0 0,-4 2 0 0 0,-3 8-4007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6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0 284 0 0,'0'0'2424'0'0,"-2"29"-2036"0"0,4-28-441 0 0,0 0 0 0 0,0 0 0 0 0,0 0 0 0 0,0 0 0 0 0,0 1 0 0 0,0-1 0 0 0,0 1 0 0 0,-1-1 0 0 0,1 1 1 0 0,0 0-1 0 0,-1-1 0 0 0,0 1 0 0 0,1 0 0 0 0,-1 0 0 0 0,0 0 0 0 0,0 0 0 0 0,0 0 0 0 0,0 1 0 0 0,0-1 0 0 0,-1 0 1 0 0,1 0-1 0 0,0 0 0 0 0,-1 1 0 0 0,0-1 0 0 0,0 0 0 0 0,0 1 0 0 0,0-1 0 0 0,0 0 0 0 0,0 1 0 0 0,-2 6 2605 0 0,-18-6-2187 0 0,-94 19 684 0 0,111-22-938 0 0,1 1-18 0 0,0 0 0 0 0,0-1 0 0 0,-1 1 0 0 0,1-1 0 0 0,0 0 1 0 0,-1 0-1 0 0,1 0 0 0 0,0 0 0 0 0,0 0 0 0 0,-1 0 0 0 0,-2-1 1 0 0,31-9-65 0 0,-20 8 24 0 0,5-1 1439 0 0,-181 21-1135 0 0,143-17-788 0 0,47-7-354 0 0,-9 4 940 0 0,-3-1-265 0 0,4-11-4360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7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20 0 0,'0'0'1872'0'0,"28"-25"-1634"0"0,-27 24-216 0 0,8-6-77 0 0,-8 7 67 0 0,-1-1-1 0 0,1 1 1 0 0,0-1-1 0 0,-1 0 1 0 0,1 1-1 0 0,-1-1 0 0 0,1 1 1 0 0,-1-1-1 0 0,1 0 1 0 0,-1 1-1 0 0,1-1 1 0 0,-1 0-1 0 0,0 0 0 0 0,1 1 1 0 0,-1-1-1 0 0,0 0 1 0 0,1 0-1 0 0,-1 0 1 0 0,0 1-1 0 0,0-1 1 0 0,0 0-1 0 0,0 0 0 0 0,0 0 1 0 0,0 1-1 0 0,0-1 1 0 0,0-2-1 0 0,18 0-1426 0 0,-3 1 856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8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0 334 304 0 0,'0'0'6369'0'0,"5"-4"-6189"0"0,32-30 276 0 0,-1-1 1 0 0,-2-2 0 0 0,-1-2-1 0 0,31-50 1 0 0,-27 39-326 0 0,-3 5 69 0 0,-33 44-198 0 0,-1 7-49 0 0,0 16 43 0 0,-1-1-1 0 0,-2 1 0 0 0,0 0 1 0 0,-11 38-1 0 0,-2 13 22 0 0,-1 5-8 0 0,11-57-24 0 0,0 0 1 0 0,2 0 0 0 0,0 0-1 0 0,2 1 1 0 0,0 0 0 0 0,2-1-1 0 0,0 1 1 0 0,4 22 0 0 0,6-16-892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9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33 336 0 0,'-24'4'2103'0'0,"20"-1"-1945"0"0,-1 1-1 0 0,1 0 1 0 0,0 0 0 0 0,0 1-1 0 0,0-1 1 0 0,0 1-1 0 0,1 0 1 0 0,0 0 0 0 0,0 0-1 0 0,0 0 1 0 0,1 1 0 0 0,0-1-1 0 0,0 1 1 0 0,0 0 0 0 0,0-1-1 0 0,1 1 1 0 0,-1 9 0 0 0,1-8-57 0 0,1-1-1 0 0,-1 1 1 0 0,1 0 0 0 0,0-1 0 0 0,1 1 0 0 0,0-1-1 0 0,0 1 1 0 0,0-1 0 0 0,1 1 0 0 0,0-1 0 0 0,0 0 0 0 0,0 0-1 0 0,1 0 1 0 0,0 0 0 0 0,6 9 0 0 0,-6-12-26 0 0,0 0 1 0 0,1 0-1 0 0,-1 0 1 0 0,1-1-1 0 0,-1 1 1 0 0,1-1-1 0 0,0 0 1 0 0,0 0-1 0 0,0-1 1 0 0,0 1-1 0 0,0-1 1 0 0,0 0-1 0 0,1 0 1 0 0,-1 0-1 0 0,0 0 1 0 0,1-1-1 0 0,-1 1 1 0 0,0-1-1 0 0,1-1 1 0 0,-1 1-1 0 0,0 0 1 0 0,1-1-1 0 0,-1 0 1 0 0,0 0-1 0 0,7-3 1 0 0,-3 2-2 0 0,0-1 0 0 0,-1 0 0 0 0,0 0 0 0 0,1-1 0 0 0,-1 0 1 0 0,0 0-1 0 0,-1-1 0 0 0,1 0 0 0 0,-1 0 0 0 0,0 0 0 0 0,0-1 0 0 0,-1 0 0 0 0,6-7 0 0 0,-7 7 3 0 0,0-1 0 0 0,-1 0-1 0 0,1 0 1 0 0,-1 0-1 0 0,-1 0 1 0 0,1 0 0 0 0,-1-1-1 0 0,0 1 1 0 0,-1-1 0 0 0,1-14-1 0 0,-2 18-32 0 0,0-1 0 0 0,-1 0-1 0 0,1 1 1 0 0,-1-1 0 0 0,0 1 0 0 0,0-1-1 0 0,-1 1 1 0 0,1-1 0 0 0,-1 1-1 0 0,0 0 1 0 0,0 0 0 0 0,-1 0-1 0 0,1 0 1 0 0,-1 0 0 0 0,0 0 0 0 0,0 1-1 0 0,0-1 1 0 0,-7-5 0 0 0,6 6-33 0 0,0 0 1 0 0,-1 1-1 0 0,1-1 0 0 0,-1 1 1 0 0,0 0-1 0 0,0 1 1 0 0,0-1-1 0 0,-9-1 1 0 0,4 1-134 0 0,7 1-7 0 0,-9 7-71 0 0,10-6 17 0 0,0 1 0 0 0,0-1 0 0 0,0 1 0 0 0,0 0 0 0 0,0-1 0 0 0,0 1 0 0 0,0 0 0 0 0,0 0 0 0 0,1 1 0 0 0,-1-1 0 0 0,0 0 0 0 0,1 0 0 0 0,-1 1 0 0 0,1-1 0 0 0,-1 1 0 0 0,1 0 0 0 0,0-1 0 0 0,0 1 0 0 0,0 0 0 0 0,-1 0 0 0 0,2 0 0 0 0,-1 0 0 0 0,0-1 0 0 0,0 1 0 0 0,1 0 0 0 0,-1 0 1 0 0,0 3-1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46:25.111"/>
    </inkml:context>
    <inkml:brush xml:id="br0">
      <inkml:brushProperty name="width" value="0.035" units="cm"/>
      <inkml:brushProperty name="height" value="0.035" units="cm"/>
      <inkml:brushProperty name="color" value="#D86ECC"/>
    </inkml:brush>
  </inkml:definitions>
  <inkml:trace contextRef="#ctx0" brushRef="#br0">0 9924 284 0 0,'0'0'3364'0'0,"2"3"-3346"0"0,30 94 2267 0 0,-31-95-1460 0 0,1 0 555 0 0,9 7 8732 0 0,-4-67-6291 0 0,-6 56-3623 0 0,14-43 1763 0 0,-15 44-1870 0 0,15-29 645 0 0,-14 28-622 0 0,13-36 767 0 0,-5 6-251 0 0,-1 0 0 0 0,6-54 1 0 0,-13 1-193 0 0,-2 64-256 0 0,1 0 0 0 0,5-39 0 0 0,34-215 581 0 0,-34 237-712 0 0,15-145 306 0 0,35-219 46 0 0,-18 233-268 0 0,16-102-4 0 0,-42 185-10 0 0,-3 0-1 0 0,-5-1 1 0 0,-12-142 0 0 0,-1 133-77 0 0,-20-161 96 0 0,6 45-99 0 0,13 94-57 0 0,6 31 52 0 0,9-146 0 0 0,0 148-26 0 0,6-229 67 0 0,-15 155 13 0 0,0 81-74 0 0,8-105 0 0 0,26-69 24 0 0,9-139-68 0 0,-51-105-6 0 0,1 259 24 0 0,8 96-25 0 0,15-152 0 0 0,-5 208 24 0 0,12-81-24 0 0,50-312-31 0 0,-48 343 47 0 0,-11-284-63 0 0,-9 300 64 0 0,-3-108-37 0 0,18 40 46 0 0,-3 54-2 0 0,-3 42-3 0 0,1-22-20 0 0,-9 85 31 0 0,1 0 0 0 0,1 0 0 0 0,11-43 0 0 0,0 10-48 0 0,10-89-1 0 0,-13 72 10 0 0,9-23-75 0 0,59-175 0 0 0,18 19-493 0 0,-37 90 483 0 0,-34 110 74 0 0,2-16-52 0 0,-26 65 84 0 0,1 1 0 0 0,0 0 0 0 0,0 0 0 0 0,1 0 0 0 0,-1 0 0 0 0,9-10 0 0 0,6-10-19 0 0,-15 23 30 0 0,8-10 6 0 0,-2-3-38 0 0,32-38-21 0 0,-40 53 58 0 0,24-27-89 0 0,40-29-114 0 0,-64 57 185 0 0,1-1 5 0 0,5-2 0 0 0,-2 0 18 0 0,0 0 0 0 0,-1 0 0 0 0,1 0 0 0 0,-1 0 0 0 0,0-1-1 0 0,-1 0 1 0 0,1 0 0 0 0,-1 0 0 0 0,3-6 0 0 0,28-36-24 0 0,-33 45 18 0 0,7-20 13 0 0,-5 15-6 0 0,-2 5 4 0 0,0-1-39 0 0,-1 1 8 0 0,1 0-1 0 0,0-1 0 0 0,0 1 0 0 0,0-1 0 0 0,0 1 0 0 0,0 0 0 0 0,0 0 1 0 0,1 0-1 0 0,-1 0 0 0 0,1 0 0 0 0,-1 0 0 0 0,1 0 0 0 0,0 0 0 0 0,0 0 0 0 0,0 1 1 0 0,0-1-1 0 0,0 1 0 0 0,3-2 0 0 0,-3 2 6 0 0,12-7-39 0 0,34-10 10 0 0,-46 18 48 0 0,44-12-30 0 0,-26 8 18 0 0,-14 3 1 0 0,-1 0 0 0 0,1 0 0 0 0,-1 0 0 0 0,0-1 0 0 0,1 0 0 0 0,4-3 0 0 0,-8 4 3 0 0,18-2-40 0 0,43-9-712 0 0,-60 12 747 0 0,13-4-46 0 0,7 2 23 0 0,-6 0 16 0 0,1 0-1 0 0,-1 2 1 0 0,1 0 0 0 0,23 4 0 0 0,-39-3 24 0 0,37-1-32 0 0,0-2 31 0 0,-17 1 3 0 0,0 2-1 0 0,-14-1-3 0 0</inkml:trace>
  <inkml:trace contextRef="#ctx0" brushRef="#br0" timeOffset="1">1721 69 26211 0 0,'3'0'1'0'0,"5"-1"0"0"0,5-4-2 0 0,59-26-19 0 0,-69 30 27 0 0,-2 0-12 0 0,5-3-6 0 0,-5 3 21 0 0,2 1-16 0 0,10-6-7 0 0,-6 2 12 0 0,-6 3-2 0 0,44-7-111 0 0,-43 8 120 0 0,35-2-19 0 0,-34 2 7 0 0,56-2-356 0 0,6-11 331 0 0,-63 12 23 0 0,2 1-4 0 0,14-3 0 0 0,28-4-80 0 0,-43 7 64 0 0,39 0-142 0 0,-19 1 40 0 0,-10 0-397 0 0,34 10 360 0 0,-3-1 163 0 0,-42-9 8 0 0,12 5-44 0 0,-7-2 37 0 0,-1 1 0 0 0,0-1 0 0 0,-1 1 0 0 0,1 0-1 0 0,-1 1 1 0 0,0-1 0 0 0,6 9 0 0 0,14 15 34 0 0,-18-22-23 0 0,99 101 11 0 0,-85-88-26 0 0,-8-7 8 0 0,0 0 1 0 0,-1 1 0 0 0,16 23 0 0 0,-11-7 16 0 0,8 6 13 0 0,-17-17-14 0 0,-7-14-15 0 0,1 1 1 0 0,-1-1-1 0 0,1 0 1 0 0,0 0-1 0 0,0 0 0 0 0,0 0 1 0 0,4 5-1 0 0,-2-2 5 0 0,0 1 1 0 0,0 0-1 0 0,-1 0 0 0 0,0 0 0 0 0,-1 0 0 0 0,3 15 1 0 0,-2-5 5 0 0,2 0 0 0 0,0 0 0 0 0,11 25 1 0 0,-12-33-10 0 0,2-1 6 0 0,5 8 13 0 0,0 2-1 0 0,-1-1 1 0 0,0 1 0 0 0,-2 1 0 0 0,9 32 0 0 0,48 152 0 0 0,-56-161-9 0 0,1 2-5 0 0,24 77 0 0 0,-26-97 7 0 0,-2 1 0 0 0,0 0-1 0 0,-2 0 1 0 0,-2 1-1 0 0,0-1 1 0 0,-3 45 0 0 0,0-34 6 0 0,5 139 30 0 0,-6-125 11 0 0,0-34-59 0 0,1 1-1 0 0,2-1 0 0 0,3 31 0 0 0,-3-41 2 0 0,-1-1 0 0 0,1 1 0 0 0,-1 0 0 0 0,-2 14 0 0 0,1 24-4 0 0,7 61 41 0 0,4-23 26 0 0,-10-82-67 0 0,4 27 10 0 0,0 0-1 0 0,11 35 1 0 0,-7-17 8 0 0,-8-40-16 0 0,1 0 0 0 0,0 0 1 0 0,0-1-1 0 0,0 1 0 0 0,1 0 1 0 0,2 6-1 0 0,-1-3 1 0 0,0-1 0 0 0,-1 1 0 0 0,0-1 0 0 0,-1 1 0 0 0,0 0 0 0 0,-1 16 1 0 0,1 2 25 0 0,13 82-15 0 0,0-53 12 0 0,-14-50-24 0 0,1-1-1 0 0,-1 1 1 0 0,2-1-1 0 0,-1 0 1 0 0,1 1-1 0 0,3 7 0 0 0,-2-4 19 0 0,50 142 71 0 0,-28-65-58 0 0,11 16 8 0 0,-28-74-33 0 0,-7-25-6 0 0,0 0 1 0 0,0 0-1 0 0,1 0 0 0 0,-1 0 0 0 0,1 0 0 0 0,-1 0 0 0 0,1-1 0 0 0,5 7 0 0 0,-4-6 7 0 0,4 10 19 0 0,-6 6-17 0 0,10 35 18 0 0,-7-25-8 0 0,2 0 1 0 0,11 31 0 0 0,-14-47-14 0 0,0 0 1 0 0,-2-1 0 0 0,1 1-1 0 0,-2 24 1 0 0,-2-9 38 0 0,1 52 1 0 0,2-46-24 0 0,1-2-9 0 0,-11 100 79 0 0,3-76-67 0 0,-2 18-11 0 0,3-40-4 0 0,1 0 0 0 0,3 0 0 0 0,2 35 0 0 0,8 35 1 0 0,-5-70-16 0 0,22 99 62 0 0,-24-124-51 0 0,0-1 0 0 0,0 1 1 0 0,1 0-1 0 0,0-1 0 0 0,1 0 0 0 0,0 0 1 0 0,1 0-1 0 0,0 0 0 0 0,0 0 1 0 0,0-1-1 0 0,1 0 0 0 0,12 12 0 0 0,-7-11 0 0 0,-9-7-1 0 0,0 0 0 0 0,0 0-1 0 0,0-1 1 0 0,0 1-1 0 0,0-1 1 0 0,0 0-1 0 0,1 0 1 0 0,-1 0 0 0 0,0 0-1 0 0,1 0 1 0 0,-1 0-1 0 0,6 0 1 0 0,-3 1 0 0 0,-3-2 8 0 0,40-2 139 0 0,-30-1-159 0 0,0 1 0 0 0,1 1 0 0 0,20-1-1 0 0,-29 2-1 0 0,0 0 9 0 0,11 2-7 0 0,1 0 0 0 0,-1 1 0 0 0,1 1 0 0 0,-1 1 0 0 0,0 0 0 0 0,-1 0 0 0 0,1 2 0 0 0,-1 0 0 0 0,0 0 0 0 0,-1 1-1 0 0,13 10 1 0 0,219 175-28 0 0,-241-193 34 0 0,20 26 14 0 0,13 18 10 0 0,-36-43-32 0 0,36 46-66 0 0,-35-45 60 0 0,-1 0-10 0 0,3 9 24 0 0,17 43-34 0 0,-20-52 37 0 0,5 13-8 0 0,-7-12 2 0 0,2-1-2 0 0,12 20 41 0 0,-3-8 16 0 0,-7-10-57 0 0,1 1 0 0 0,-1 0 1 0 0,0 0-1 0 0,0 0 0 0 0,-1 0 1 0 0,4 10-1 0 0,-5-13 16 0 0,-1-2-13 0 0,1 0 0 0 0,0 1 0 0 0,0-1 0 0 0,0 1 0 0 0,0-1-1 0 0,-1 1 1 0 0,1-1 0 0 0,0 1 0 0 0,0 0 0 0 0,-1-1 0 0 0,1 1 0 0 0,0 0 0 0 0,-1-1-1 0 0,1 1 1 0 0,0 0 0 0 0,-1 0 0 0 0,1 0 0 0 0,-1 0 0 0 0,0 0 0 0 0,1 0 0 0 0,-1-1-1 0 0,0 1 1 0 0,1 2 0 0 0,1 1 3 0 0,0-2-8 0 0,-1 0 19 0 0,37 56-33 0 0,-37-56 19 0 0,27 52-42 0 0,-26-50 40 0 0,82 133 8 0 0,-20-18-30 0 0,-14-17 4 0 0,-27-57 19 0 0,8 27 8 0 0,-8-9-23 0 0,-22-62 16 0 0,1 45 36 0 0,-3-37-27 0 0,5 7 11 0 0,-1-8-13 0 0,0-3-5 0 0,-2-4 6 0 0,13 48-33 0 0,3-32 11 0 0,-15-16 25 0 0,13 12 22 0 0,18-8-4 0 0,-8-2 1 0 0,0-2 0 0 0,42-3 0 0 0,-63 1-24 0 0,14 4 8 0 0,28-7-1 0 0,69-3 2 0 0,-112 7-27 0 0,0 0 2 0 0,26 1 9 0 0,-15 1-3 0 0,2 2-1 0 0,38 3-2 0 0,-28-4 5 0 0,0 1 0 0 0,0 1 1 0 0,0 2-1 0 0,29 11 0 0 0,-48-17-6 0 0,-4-1 7 0 0,0 1 0 0 0,0-1-1 0 0,0 1 1 0 0,1-1 0 0 0,-1 1 0 0 0,0 0 0 0 0,0 0 0 0 0,0 0 0 0 0,0 0 0 0 0,-1 1 0 0 0,5 2 0 0 0,22 12-20 0 0,-25-14 21 0 0,20 9-10 0 0,0 1 1 0 0,-1 1 0 0 0,0 1-1 0 0,24 19 1 0 0,53 61-76 0 0,24 33 53 0 0,-101-105 41 0 0,32 34 14 0 0,9 2-27 0 0,-34-35 28 0 0,7 6-54 0 0,-27-22 27 0 0,61 38 2 0 0,-48-31 13 0 0,27 17-12 0 0,-49-30-2 0 0,28 16 16 0 0,-28-15-9 0 0,4-3-14 0 0,14 11 34 0 0,14 10-49 0 0,-7-5 16 0 0,1 1 10 0 0,44 32-1 0 0,-24-16-51 0 0,-45-31 40 0 0,23 25 27 0 0,-19-20-9 0 0,-2-2 5 0 0,1 0 0 0 0,-1 0 0 0 0,1 0-1 0 0,0-1 1 0 0,0 1 0 0 0,1-1-1 0 0,10 4 1 0 0,-14-6-6 0 0,0 0-6 0 0,5 4 7 0 0,-4-2-4 0 0,2-1-1 0 0,-1 1-1 0 0,0 0 1 0 0,1-1-1 0 0,0 0 1 0 0,-1 0-1 0 0,1 0 1 0 0,0 0-1 0 0,8 1 1 0 0,-3-1 14 0 0,-8-1 30 0 0,6 1-37 0 0,-1-1 0 0 0,1 0 0 0 0,-1 0 0 0 0,1 0 0 0 0,-1-1 0 0 0,1 0 0 0 0,-1-1 0 0 0,1 0 0 0 0,9-2 0 0 0,30-2 42 0 0,12 3-50 0 0,0 2 0 0 0,0 2-1 0 0,94 17 1 0 0,-145-18-11 0 0,0 1 0 0 0,-1 0 0 0 0,1 0-1 0 0,-1 1 1 0 0,0 0 0 0 0,0 0 0 0 0,0 1 0 0 0,0 0-1 0 0,0 0 1 0 0,-1 1 0 0 0,1-1 0 0 0,-1 1 0 0 0,0 1-1 0 0,8 9 1 0 0,31 50-1 0 0,-45-64 17 0 0,3 2 11 0 0,1 3-17 0 0,7 11-8 0 0,0 1-1 0 0,-1 1 1 0 0,-1-1 0 0 0,9 25-1 0 0,-15-33 14 0 0,26 51-30 0 0,0 3 21 0 0,-14-35 6 0 0,2-1-1 0 0,38 51 0 0 0,56 92-36 0 0,-90-145 71 0 0,-13-16-36 0 0,0 0 0 0 0,0 0 1 0 0,11 22-1 0 0,-18-29-3 0 0,0-1 1 0 0,0 1-1 0 0,1 0 1 0 0,-1 0-1 0 0,1-1 0 0 0,0 1 1 0 0,0-1-1 0 0,0 1 1 0 0,0-1-1 0 0,0 0 1 0 0,4 4-1 0 0,52 56 61 0 0,11 10-86 0 0,-47-39 46 0 0,-21-32-22 0 0,34 37-60 0 0,-31-33 60 0 0,24 24 0 0 0,-26-27 3 0 0,-1 0 14 0 0,5 5 2 0 0,-5-5-22 0 0,2 0-5 0 0,0 0 10 0 0,0 1 0 0 0,0 0 0 0 0,0-1 0 0 0,-1 1 0 0 0,0 0 0 0 0,1 1 0 0 0,-1-1 0 0 0,0 0 0 0 0,-1 0-1 0 0,1 1 1 0 0,1 5 0 0 0,-2-7 7 0 0,0 0-1 0 0,1 0-1 0 0,-1 0 1 0 0,0 0 0 0 0,1-1 0 0 0,-1 1-1 0 0,1 0 1 0 0,-1-1 0 0 0,1 1 0 0 0,0-1-1 0 0,-1 0 1 0 0,1 1 0 0 0,0-1 0 0 0,0 0-1 0 0,0 0 1 0 0,0 0 0 0 0,0-1 0 0 0,0 1-1 0 0,1 0 1 0 0,-1-1 0 0 0,0 1 0 0 0,4-1 0 0 0,8 6 36 0 0,-8-6-26 0 0,4 1-13 0 0,2 0 13 0 0,0-1-1 0 0,0 0 1 0 0,1-1-1 0 0,11-2 1 0 0,87-4 8 0 0,-41 5-42 0 0,85 10 1 0 0,-152-8 14 0 0,22 1-6 0 0,-9 0 12 0 0,-1 0-4 0 0,-9 0-6 0 0,6 1 4 0 0,-9-1-3 0 0,24 3 25 0 0,-24-3-4 0 0,-3 1-137 0 0,1 1 116 0 0,0-1 0 0 0,0 1 0 0 0,0-1 0 0 0,0 1 0 0 0,0-1 0 0 0,0 0 0 0 0,0 0 0 0 0,1 1 0 0 0,-1-1 1 0 0,1 0-1 0 0,2 2 0 0 0,15 22-24 0 0,5 15 2 0 0,19 26 27 0 0,-30-43-5 0 0,2-1-28 0 0,3 17-1 0 0,-11-24 22 0 0,11 40-5 0 0,-17-52 19 0 0,0-1-1 0 0,0 1 1 0 0,0 0 0 0 0,0 0 0 0 0,1-1 0 0 0,0 1-1 0 0,0-1 1 0 0,2 4 0 0 0,10 19 0 0 0,-13-24 1 0 0,7 9 20 0 0,-5-6-22 0 0,-2-4-5 0 0,13 13 2 0 0,-12-12 50 0 0,30 15 68 0 0,-24-16-122 0 0,1 0 0 0 0,-1 0 0 0 0,0 1 0 0 0,0 0-1 0 0,0 0 1 0 0,0 1 0 0 0,0 0 0 0 0,9 5 0 0 0,-15-7 8 0 0,29 13-10 0 0,14 7-20 0 0,-44-19 26 0 0,34 14 17 0 0,-9-4-25 0 0,-20-10 3 0 0,-1 0-1 0 0,0 1 0 0 0,0-1 0 0 0,0 1 1 0 0,0 0-1 0 0,0 0 0 0 0,-1 1 0 0 0,7 6 1 0 0,38 19 11 0 0,-47-28-3 0 0,0-1 7 0 0,7 4 5 0 0,35 8 27 0 0,-42-11-44 0 0,22 1 38 0 0,129 3 30 0 0,12 2-18 0 0,-116-2-59 0 0,62 8-15 0 0,-20 3 7 0 0,-89-16 37 0 0,9 0-13 0 0,0 1-1 0 0,-1-1 0 0 0,1 2 0 0 0,16 3 0 0 0,-24-4 9 0 0,63 12 0 0 0,-65-11-2 0 0,31 0 9 0 0,27 1-51 0 0,62 9 0 0 0,3 4 85 0 0,-121-16-24 0 0,1 1-15 0 0,9 0-11 0 0,1 0-1 0 0,-1-2 1 0 0,23-2 0 0 0,-13 1 16 0 0,-19 2-13 0 0,1 0 2 0 0,0 1-6 0 0,50-4-6 0 0,-19 0-6 0 0,20-1 1 0 0,54-12-1 0 0,-45 11 35 0 0,25-1-30 0 0,12-2 31 0 0,-42 3-1 0 0,54-5-53 0 0,-111 10 29 0 0,20-2 15 0 0,-14 4-14 0 0,39-9 25 0 0,-18 2-4 0 0,164-12-23 0 0,-187 17-6 0 0,149-6 7 0 0,-153 6-6 0 0,84-1 23 0 0,-73 1-16 0 0,-7 0 6 0 0,6 1-4 0 0,-6-1-3 0 0,48-1-5 0 0,-7 5 3 0 0,32-1-7 0 0,-41-3 1 0 0,-17 0 7 0 0,0 1-1 0 0,39 7 1 0 0,-44-5-5 0 0,82 13 22 0 0,-48-5-6 0 0,215 29-52 0 0,-233-34 51 0 0,-7-2-7 0 0,0 2 0 0 0,0 0 0 0 0,25 11 0 0 0,-46-15-4 0 0,44 15 14 0 0,-4 0-21 0 0,52 8 53 0 0,-78-21-17 0 0,-1-1 1 0 0,1-1-1 0 0,0-1 1 0 0,38-1-1 0 0,-54-1-6 0 0,48-8 99 0 0,39-21 116 0 0,-37 13-165 0 0,-26 10-58 0 0,-9 3 4 0 0,59-17 13 0 0,-40 13-38 0 0,-28 7 6 0 0,0-1 1 0 0,0 0-1 0 0,-1-1 0 0 0,1 0 1 0 0,-1 0-1 0 0,10-5 1 0 0,-13 7-1 0 0,79-14 21 0 0,-69 11-20 0 0,0 2 0 0 0,0-1 0 0 0,16 1-1 0 0,-28 2 18 0 0,9-2-12 0 0,-1 1 0 0 0,1 0 0 0 0,13 1 0 0 0,-21 0-15 0 0,33-4-15 0 0,-12 2 19 0 0,-7 1 0 0 0,0 0 0 0 0,0 1 0 0 0,0 0 0 0 0,0 2 0 0 0,0 0 0 0 0,-1 1 0 0 0,1 1 0 0 0,29 10-1 0 0,138 43-18 0 0,-56-20 39 0 0,-84-22-7 0 0,61 16-41 0 0,-63-11 37 0 0,-10-5-42 0 0,-30-15 34 0 0,35 22-328 0 0,-36-21 340 0 0,0 0-20 0 0,0 0 14 0 0,-1 0 0 0 0,1 0-1 0 0,0 0 1 0 0,0 1 0 0 0,0-1-1 0 0,-1 0 1 0 0,1 1 0 0 0,-1 0 0 0 0,1-1-1 0 0,-1 1 1 0 0,0 0 0 0 0,1 0-1 0 0,-1 0 1 0 0,0-1 0 0 0,0 1 0 0 0,1 4-1 0 0,18 41-103 0 0,-17-41 77 0 0,21 98-81 0 0,28 42 101 0 0,-48-135 4 0 0,0-1 1 0 0,1 1-1 0 0,0-1 0 0 0,1-1 1 0 0,0 1-1 0 0,0-1 0 0 0,1 0 1 0 0,0 0-1 0 0,1 0 0 0 0,0-1 1 0 0,0-1-1 0 0,1 1 0 0 0,13 8 1 0 0,28 11 28 0 0,-35-19-30 0 0,-5-2 11 0 0,2-1 1 0 0,-1 0-1 0 0,1-1 0 0 0,0 0 1 0 0,23 4-1 0 0,1-2 21 0 0,65 1 0 0 0,1-12-22 0 0,478-53 112 0 0,-545 54-123 0 0,0-2 1 0 0,37-10-1 0 0,49-11 13 0 0,54-16 29 0 0,-53 14-48 0 0,-70 23 15 0 0,-23 0-23 0 0,106-16 20 0 0,-30 11 0 0 0,-102 10 13 0 0,54-2 21 0 0,-41 1-26 0 0,-1-1-10 0 0,42-7 21 0 0,-45 8-33 0 0,0-1 8 0 0,1 1 1 0 0,-1 1-1 0 0,1 0 0 0 0,22 1 1 0 0,-22 0 6 0 0,-5 0-6 0 0,82 2-61 0 0,-19-4 30 0 0,-67 2 44 0 0,-1 0-12 0 0,11 0 16 0 0,116 0-10 0 0,-89 2 5 0 0,-23 0-13 0 0,1-1-1 0 0,0 0 0 0 0,20-3 1 0 0,-18 1-2 0 0,0 2-1 0 0,0 1 1 0 0,29 6 0 0 0,-23-3 2 0 0,1-1 5 0 0,18 3-12 0 0,91 3-1 0 0,-14 3 8 0 0,-70-8-2 0 0,38-1 10 0 0,-73-5-14 0 0,78 6 12 0 0,-73-3 6 0 0,16 1-28 0 0,-1 2-1 0 0,69 17 1 0 0,41 19-92 0 0,-37-5 89 0 0,43 8 21 0 0,-68-31-54 0 0,-28-5 27 0 0,-48-5 27 0 0,32 6-7 0 0,11-4 7 0 0,80 10-11 0 0,-93-11 22 0 0,94 10-2 0 0,-54-4-32 0 0,-77-9 15 0 0,45-2 50 0 0,-46 0 60 0 0,18-5-74 0 0,-6 1-35 0 0,-1 1 0 0 0,1 0-1 0 0,0 2 1 0 0,-1-1 0 0 0,1 2-1 0 0,0 0 1 0 0,1 0 0 0 0,-1 1-1 0 0,26 4 1 0 0,-8-1-13 0 0,236 10-191 0 0,-254-12 207 0 0,44 5-148 0 0,108 25-1 0 0,-164-31 144 0 0,44 4-22 0 0,-37-2 26 0 0,1-1 0 0 0,1 0 0 0 0,-1 0-1 0 0,0-1 1 0 0,17-3 0 0 0,-24 2 4 0 0,39 3 18 0 0,38 3-62 0 0,-51-1 31 0 0,51-1-37 0 0,15 4 52 0 0,52 10-2 0 0,-81-17 10 0 0,148 0-8 0 0,-190 3-3 0 0,-15-1 8 0 0,1 0 0 0 0,-1-1 0 0 0,0-1 1 0 0,1 0-1 0 0,-1 0 0 0 0,14-2 1 0 0,-16 2 3 0 0,3 1 0 0 0,-7-1-5 0 0,40-5 6 0 0,-33 2-14 0 0,9-1 9 0 0,38-4-4 0 0,72-6-13 0 0,-29 7-4 0 0,-77 3 22 0 0,-9 2-2 0 0,-1 0 0 0 0,1 1 0 0 0,0 0 0 0 0,15 2 0 0 0,-14 1-2 0 0,38-1-5 0 0,79-9-6 0 0,-94 5-1 0 0,-2 0 8 0 0,58 3 1 0 0,-67 1 12 0 0,-9-1 0 0 0,20-4-7 0 0,82 2-1 0 0,-84 1-12 0 0,9 1 2 0 0,15 2 8 0 0,47 4-9 0 0,-105-6 11 0 0,42-1 53 0 0,-41 0-51 0 0,8 0 0 0 0,-4 1 11 0 0,70 4-27 0 0,-66-3 6 0 0,2 2-4 0 0,22-1-18 0 0,65 9-106 0 0,-98-11 136 0 0,2 0-5 0 0,9 3-2 0 0,44 2-9 0 0,-55-5 19 0 0,3 0-13 0 0,12 0 7 0 0,-13 0 8 0 0,33 4 7 0 0,-33-6-11 0 0,0 0-1 0 0,27 6-13 0 0,-20-1 11 0 0,35-1 7 0 0,2 3 9 0 0,-45-5-10 0 0,0 0-6 0 0,4 0 2 0 0,0 0 0 0 0,0 0 0 0 0,0 1-1 0 0,0-1 1 0 0,0 2 0 0 0,11 2 0 0 0,85 15-49 0 0,-13-6 31 0 0,-72-10 20 0 0,34 7-26 0 0,-17 1-154 0 0,-33-10 145 0 0,39 42-221 0 0,-16-9 218 0 0,34 63 0 0 0,-25-6 56 0 0,-25-69-31 0 0,-1 0 1 0 0,-1 1 0 0 0,-1 0 0 0 0,5 42 0 0 0,-9-51 15 0 0,0 0 1 0 0,1 0-1 0 0,1 0 0 0 0,0 0 1 0 0,1-1-1 0 0,11 23 1 0 0,-6 17-22 0 0,10 19 23 0 0,-20-70 0 0 0,1 0-6 0 0,4 16-1 0 0,0 0 0 0 0,-1 0 0 0 0,2 34 0 0 0,-5-12-12 0 0,1-20 10 0 0,-2-18 8 0 0,8 50-10 0 0,0 3-6 0 0,-8-53 16 0 0,11 39 21 0 0,-10-39-16 0 0,12 43-2 0 0,-12-43-12 0 0,3 34 12 0 0,5 7 22 0 0,-8-41-22 0 0,4 25-48 0 0,12 38 61 0 0,-17-64-26 0 0,1 1-1 0 0,2 3 2 0 0,-1 1 1 0 0,1-1 0 0 0,-1 1-1 0 0,-1-1 1 0 0,1 1 0 0 0,-1 0-1 0 0,1 5 1 0 0,-2-9 0 0 0,8 36 19 0 0,8 12-24 0 0,-15-48 22 0 0,15 50-17 0 0,-15-51 18 0 0,0 6-1260 0 0,1 4 3836 0 0,0-6-2911 0 0,-1 1-3308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2:02.49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40 0 188 270000 60945,'0'2'1260'0'0,"1"0"-932"0"0,-1 3-204 0 0,0 0 12 0 0,0-1-16 0 0,-2 2 80 0 0,1-1-104 0 0,0-1-12 0 0,0 1 8 0 0,0-1 128 0 0,0-1-24 0 0,0 2 188 0 0,0-1-164 0 0,1-1 28 0 0,-1-1-92 0 0,1 0 52 0 0,-2-1-104 0 0,0 1-20 0 0,0 0-12 0 0,-2 0 48 0 0,1 0-60 0 0,0-1 80 0 0,1 0 52 0 0,0 0-104 0 0,1-1 108 0 0,1 0-39 0 0,0 0-89 0 0,0 0-44 0 0,0 0-24 0 0,0 0-68 0 0,0 0-25 0 0,1 0-95 0 0,-3 1-28 0 0,1 1-104 0 0,-1 0-2088 0 0,0 1 1156 0 0,-1 1 232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5:03.27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7 1 5100,'-2'0'-3176,"0"1"2116,0-1 196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5:42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0 223 15993,'27107'-223'0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5:45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0 236 0 0,'-16'28'15426'0'0,"267"264"-14165"0"0,-245-285-1247 0 0,24 26 141 0 0,3-1-1 0 0,0-2 1 0 0,56 39 0 0 0,-72-58-65 0 0,-11-6-79 0 0,0 0-1 0 0,-1 0 0 0 0,1 0 0 0 0,-1 0 0 0 0,0 1 1 0 0,-1 0-1 0 0,1 0 0 0 0,3 9 0 0 0,-7-14 15 0 0,13 9-20 0 0,-13-10 42 0 0,-1 1 0 0 0,1-1 0 0 0,-1 0 1 0 0,1 0-1 0 0,-1 1 0 0 0,1-1 0 0 0,-1 0 1 0 0,0 1-1 0 0,1-1 0 0 0,-1 0 0 0 0,0 1 1 0 0,1-1-1 0 0,-1 0 0 0 0,0 1 0 0 0,1-1 0 0 0,-1 1 1 0 0,0-1-1 0 0,0 1 0 0 0,1-1 0 0 0,-1 1 1 0 0,0-1-1 0 0,0 0 0 0 0,0 1 0 0 0,0-1 1 0 0,0 1-1 0 0,0 0 0 0 0,0-1 0 0 0,1 1 1 0 0,-2-1-1 0 0,1 1 0 0 0,0-1 0 0 0,0 1 1 0 0,0-1-1 0 0,0 1 0 0 0,-190 117 269 0 0,-107 74-45 0 0,262-170-274 0 0,28-18 6 0 0,0 0 1 0 0,0 0-1 0 0,0 1 1 0 0,1-1-1 0 0,-9 9 1 0 0,14-12 19 0 0,-4 2 86 0 0,-7 4-503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5:47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362 16 4 0 0,'5'-16'8727'0'0,"-27"51"-8138"0"0,-33 39 0 0 0,-2 0-106 0 0,23-26-183 0 0,2 1 0 0 0,3 2 1 0 0,1 1-1 0 0,3 1 0 0 0,2 1 0 0 0,-30 109 1 0 0,50-153-209 0 0,1 0-1 0 0,1 0 1 0 0,0 0 0 0 0,0 0 0 0 0,1 0-1 0 0,0 0 1 0 0,1 1 0 0 0,0-1 0 0 0,0 0-1 0 0,1 0 1 0 0,5 15 0 0 0,-4-19-44 0 0,0 0 0 0 0,0-1 0 0 0,0 1-1 0 0,1-1 1 0 0,0 1 0 0 0,0-1 0 0 0,0 0 0 0 0,1-1 0 0 0,0 1 0 0 0,-1-1 0 0 0,2 0 0 0 0,-1 0-1 0 0,0-1 1 0 0,1 1 0 0 0,0-1 0 0 0,-1 0 0 0 0,1-1 0 0 0,0 0 0 0 0,8 2 0 0 0,29 9 39 0 0,1-3 0 0 0,1-1-1 0 0,79 4 1 0 0,138-16-2110 0 0,-255 3 1625 0 0,0 0 1 0 0,0-1-1 0 0,0 0 0 0 0,0-1 1 0 0,0 0-1 0 0,0 0 0 0 0,0 0 1 0 0,0-1-1 0 0,8-4 0 0 0,-4-8-4014 0 0,-5 5 1888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5:48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0 114 200 0 0,'3'-3'388'0'0,"0"0"0"0"0,0 0-1 0 0,0 0 1 0 0,0 0 0 0 0,0 0 0 0 0,0 1 0 0 0,6-4-1 0 0,7-5 1040 0 0,-15 10-890 0 0,5-20 67 0 0,-1 8-366 0 0,-4 6 269 0 0,3-14-1081 0 0,2 9 5560 0 0,-5 10-4615 0 0,59 16-154 0 0,91 6 284 0 0,-34-2-171 0 0,15-11 80 0 0,-129-7-382 0 0,0 0-350 0 0,4 1 1094 0 0,-44 5-6753 0 0,21 0 3012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5:56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12720 27379,'0'-12719'0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89C17-68C0-42EB-879E-B3DE34270E5E}" type="datetimeFigureOut">
              <a:rPr lang="fr-FR" smtClean="0"/>
              <a:t>10/09/2025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DBCE8-0570-4389-B966-6D6EEF2B35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352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D4040-6BDD-AEC7-9DF3-E825C9AFC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C76DD1F-203C-2D76-9389-24A462753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D317E75-DA57-69F9-1538-CA1CC5989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3E6A6D-C18C-1317-BC1E-4C18A502AF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09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E4BDA-50BB-BFBC-36ED-8A3507788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FB9FE2A-8BE8-D120-EFDC-767F65DF1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D4A6F13-90F1-3A10-235F-DD69CCB60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31781C-4268-EDF6-7436-3AD48EAD4F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290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DC5F5-9CC1-C37D-4B12-20BEC55F2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0C10499-C4C9-FF5D-118D-8CCF3C970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1B5FBC9-2744-EA53-557E-FB70717B6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CBC3DD-1FA8-1711-2118-F005DFEDB0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00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8E638-E1C7-FF56-C917-27EAA74F4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07FB65-D517-FF46-9DE3-3EF5E2FD3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7FF995-2483-0AF9-1286-DEA62A578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810DB-6A0C-6209-F812-B59651BF59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168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572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9841C-2A86-91CA-0815-BCB94E4D9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37B2D45-84A2-3FF2-5CF7-2505206AB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AB82956-9B9D-354F-0691-11067E26C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47859D-38B8-C6BB-1DA5-84A5AC5F72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9958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5ED64-2F09-E7BA-8303-2DE233389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DF1DBAF-522F-F417-113A-7C60A17CE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E30F3BE-F1D8-5957-96DB-D8DCD58B18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A1F7ED-0089-7B0D-CA0A-AEF9289E10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359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243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68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7D7DE-C22D-F62C-61C2-ABE674CD0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EF00AFC-2473-4A33-D0AC-1C82EA6D80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1477C06-EA3A-7F7A-7F27-0505A9FC9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BA556E-587A-3DEC-4D3B-1D22489833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686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F4760-6348-BAE2-A3C2-0784244BA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AB1D6-2730-665B-4BDA-F518B7AC5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EE82D-2331-B0D5-C92A-E7F6BF011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F2C0B-950C-0449-9B31-281B04FEF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372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* And </a:t>
            </a:r>
            <a:r>
              <a:rPr lang="fr-FR" dirty="0" err="1"/>
              <a:t>pg</a:t>
            </a:r>
            <a:r>
              <a:rPr lang="fr-FR" dirty="0"/>
              <a:t> compatibles (</a:t>
            </a:r>
            <a:r>
              <a:rPr lang="fr-FR" dirty="0" err="1"/>
              <a:t>CedardDB</a:t>
            </a:r>
            <a:r>
              <a:rPr lang="fr-FR" dirty="0"/>
              <a:t>, AWS RDS par exemple)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936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FFB96-ED64-3865-5717-4B61A4B2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4679043-218E-A8D5-47BF-847EFCCCE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B6B8E4D-159D-49DF-89DC-0D4FBC9E1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3FE67D-2541-72D3-CBF9-849C0EC0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807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EDB58A-98D5-57E1-3852-99DC23D04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7B602FB-E5F8-1848-B170-032BAB3F8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9616C2-1D3B-E4B4-F01A-E6B88496C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10/09/2025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F7FFEB-5DD1-523F-299E-9EF7E43D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F76435-0447-B3A9-2FEC-5BFC97F32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6575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343E77-E03A-4D7A-E971-680E6696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1F5D1B-3439-F4C6-6EAC-401882B44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1AFBDC-A08D-C6C1-A783-CE78977E8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10/09/2025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9B9516-2AB1-2BA2-F5DA-A7F48B95D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F53E15-1F31-5C79-AC56-76AC53D10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35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9F22134-3DAC-67FB-A36F-AE9BC818E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D165F9F-85C6-A8A9-5A1B-9D7501440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07D991-532D-E69D-4F23-18ACD9254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10/09/2025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BEF5DA-86BA-FBCC-2F56-67BF9A4F5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9C6C1C-15A2-CF46-4B53-1983D5234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2920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Title &amp; Subtitl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2" y="1178430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33" b="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 marL="609555" indent="0">
              <a:buNone/>
              <a:defRPr sz="1600"/>
            </a:lvl2pPr>
            <a:lvl3pPr marL="1219108" indent="0">
              <a:buNone/>
              <a:defRPr sz="1333"/>
            </a:lvl3pPr>
            <a:lvl4pPr marL="1828664" indent="0">
              <a:buNone/>
              <a:defRPr sz="1200"/>
            </a:lvl4pPr>
            <a:lvl5pPr marL="2438218" indent="0">
              <a:buNone/>
              <a:defRPr sz="1200"/>
            </a:lvl5pPr>
            <a:lvl6pPr marL="3047772" indent="0">
              <a:buNone/>
              <a:defRPr sz="1200"/>
            </a:lvl6pPr>
            <a:lvl7pPr marL="3657325" indent="0">
              <a:buNone/>
              <a:defRPr sz="1200"/>
            </a:lvl7pPr>
            <a:lvl8pPr marL="4266880" indent="0">
              <a:buNone/>
              <a:defRPr sz="1200"/>
            </a:lvl8pPr>
            <a:lvl9pPr marL="4876435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508002" y="455087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7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756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71E47-2EC7-3144-D8EF-52234F0C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FBE06C-85F6-B36F-E45A-6CE1B64CD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4C38A8-EE42-B523-F144-506DE66CF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10/09/2025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7CCF2F-F464-D0C6-B3B9-D99C88FAB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AA004F-5485-621F-52AC-F84D60A89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3211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22DDDC-E387-6DF5-3D4A-5889077E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FA781D-D7C0-F383-A5E7-68D90F690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D0459E-AAE8-7DC2-76E7-B55CA01A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10/09/2025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C60730-9FF8-2613-B35B-99F2E5DA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43E3F1-27FD-9B7A-622D-06A2972F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805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394E80-BA3E-E29E-86D0-74D423F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397894-0D67-271A-1DB6-F0A4FB544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6896799-8626-58A5-A89E-0F05F6D9D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49B604-D201-B20C-68E1-9DB5E0496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10/09/2025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A5F49D5-A5A5-D5FD-FF40-C6DBCFD0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68C4703-DC44-E92E-7E5D-B6115977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407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8C5A84-4FA4-F2DB-EC06-4CFC91DE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900221-EA64-29BA-7221-77FE1B282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ECFD59A-31A0-FF07-D9B0-A982D6B24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2677C75-C524-FA95-895F-24BD6A309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189815D-D8D7-4EA1-AB50-A00A11053F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AA0BE0A-E495-D883-0585-083F46335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10/09/2025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EF87DBD-0ADA-53D3-BD19-3D156A2BE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D9441E8-CE02-E23A-16B0-EF30060C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958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23D466-D315-2FEA-C9F5-3CFBBE63E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25E347D-E4ED-C123-14D3-DF487CD0A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10/09/2025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96F33A-B057-7FB9-A710-6369DCE4C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35DEEE-B748-4DC7-BDC1-AB5471C3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074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D9BE586-7BCA-2E37-A351-1F3C9A7E3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10/09/2025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FF06F7A-F980-4CD5-22F1-394D892E8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EA0286-2218-CD66-E3EC-3F21E8821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3717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5F731D-5224-BD2D-53F1-D137F46EF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8A6776-F96F-E9FB-DF99-896E586E8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DBE0025-B0F2-177F-814E-CD5EAD85D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C4FC8C-321C-6F50-A3CB-8DE9D3D7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10/09/2025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6CFCB1-7A48-0CAD-CD98-B3F9ED4F6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5FD386D-FD4D-86EC-91BB-BEFABA59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859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F38FB6-3011-BC3D-8157-BA5F49A2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4E74471-965C-6EE5-A6AE-6E8EDED339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716AC7-D58C-DA7A-050B-7FEDD31A9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BC5388-5B19-A3E6-CB42-400AEC4F3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10/09/2025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3EDD12-3040-59DA-FA06-91D07478C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3F242C-82AA-D675-69D4-7E11F228D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5995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76C5BB7-F629-710C-8EC0-E21C8EFBC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AFC6EE-25E4-3364-1CA4-183C65FEA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FA6B74-8FF6-BD4E-4167-02F77797F7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42DA16-173E-47A6-BE9D-BC06F7A7627B}" type="datetimeFigureOut">
              <a:rPr lang="fr-FR" smtClean="0"/>
              <a:t>10/09/2025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F58E5D-4DBF-4B22-3643-B6E063A6E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732080-B4D9-FF37-EA3A-6281C85AE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18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300.png"/><Relationship Id="rId26" Type="http://schemas.openxmlformats.org/officeDocument/2006/relationships/image" Target="../media/image340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38.png"/><Relationship Id="rId42" Type="http://schemas.openxmlformats.org/officeDocument/2006/relationships/image" Target="../media/image42.png"/><Relationship Id="rId47" Type="http://schemas.openxmlformats.org/officeDocument/2006/relationships/customXml" Target="../ink/ink23.xml"/><Relationship Id="rId50" Type="http://schemas.openxmlformats.org/officeDocument/2006/relationships/image" Target="../media/image46.png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6" Type="http://schemas.openxmlformats.org/officeDocument/2006/relationships/image" Target="../media/image290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330.png"/><Relationship Id="rId32" Type="http://schemas.openxmlformats.org/officeDocument/2006/relationships/image" Target="../media/image37.png"/><Relationship Id="rId37" Type="http://schemas.openxmlformats.org/officeDocument/2006/relationships/customXml" Target="../ink/ink18.xml"/><Relationship Id="rId40" Type="http://schemas.openxmlformats.org/officeDocument/2006/relationships/image" Target="../media/image41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50.png"/><Relationship Id="rId36" Type="http://schemas.openxmlformats.org/officeDocument/2006/relationships/image" Target="../media/image39.png"/><Relationship Id="rId49" Type="http://schemas.openxmlformats.org/officeDocument/2006/relationships/customXml" Target="../ink/ink24.xml"/><Relationship Id="rId10" Type="http://schemas.openxmlformats.org/officeDocument/2006/relationships/image" Target="../media/image260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43.png"/><Relationship Id="rId52" Type="http://schemas.openxmlformats.org/officeDocument/2006/relationships/image" Target="../media/image47.png"/><Relationship Id="rId4" Type="http://schemas.openxmlformats.org/officeDocument/2006/relationships/image" Target="../media/image230.png"/><Relationship Id="rId9" Type="http://schemas.openxmlformats.org/officeDocument/2006/relationships/customXml" Target="../ink/ink4.xml"/><Relationship Id="rId14" Type="http://schemas.openxmlformats.org/officeDocument/2006/relationships/image" Target="../media/image280.png"/><Relationship Id="rId22" Type="http://schemas.openxmlformats.org/officeDocument/2006/relationships/image" Target="../media/image320.png"/><Relationship Id="rId27" Type="http://schemas.openxmlformats.org/officeDocument/2006/relationships/customXml" Target="../ink/ink13.xml"/><Relationship Id="rId30" Type="http://schemas.openxmlformats.org/officeDocument/2006/relationships/image" Target="../media/image360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45.png"/><Relationship Id="rId8" Type="http://schemas.openxmlformats.org/officeDocument/2006/relationships/image" Target="../media/image250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27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40.png"/><Relationship Id="rId46" Type="http://schemas.openxmlformats.org/officeDocument/2006/relationships/image" Target="../media/image44.png"/><Relationship Id="rId20" Type="http://schemas.openxmlformats.org/officeDocument/2006/relationships/image" Target="../media/image310.png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37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www.linkedin.com/in/romainferraton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etperf/pg_fasttransfer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.png"/><Relationship Id="rId7" Type="http://schemas.openxmlformats.org/officeDocument/2006/relationships/image" Target="../media/image61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svg"/><Relationship Id="rId11" Type="http://schemas.openxmlformats.org/officeDocument/2006/relationships/image" Target="../media/image3.pn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s://www.arpe.io/product/fasttransfer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E2BE90-85A5-1153-7CDC-B9926E322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3" y="2343059"/>
            <a:ext cx="3888526" cy="1800526"/>
          </a:xfrm>
        </p:spPr>
        <p:txBody>
          <a:bodyPr>
            <a:normAutofit/>
          </a:bodyPr>
          <a:lstStyle/>
          <a:p>
            <a:r>
              <a:rPr lang="fr-FR" sz="4100" dirty="0" err="1"/>
              <a:t>Meetup</a:t>
            </a:r>
            <a:r>
              <a:rPr lang="fr-FR" sz="4100" dirty="0"/>
              <a:t> PostgreSQL - </a:t>
            </a:r>
            <a:r>
              <a:rPr lang="fr-FR" sz="4100" dirty="0" err="1"/>
              <a:t>FastTransfer</a:t>
            </a:r>
            <a:endParaRPr lang="fr-FR" sz="41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E373CA-A770-2F7A-AA98-9A09265D2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693" y="4610055"/>
            <a:ext cx="3888528" cy="15751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/>
              <a:t>Move data </a:t>
            </a:r>
            <a:r>
              <a:rPr lang="fr-FR" dirty="0" err="1"/>
              <a:t>faster</a:t>
            </a:r>
            <a:endParaRPr lang="fr-FR" dirty="0"/>
          </a:p>
        </p:txBody>
      </p:sp>
      <p:pic>
        <p:nvPicPr>
          <p:cNvPr id="5" name="Image 4" descr="Une image contenant Graphique, cercle, symbole, logo&#10;&#10;Le contenu généré par l’IA peut être incorrect.">
            <a:extLst>
              <a:ext uri="{FF2B5EF4-FFF2-40B4-BE49-F238E27FC236}">
                <a16:creationId xmlns:a16="http://schemas.microsoft.com/office/drawing/2014/main" id="{4A786827-BB30-5B65-CE63-4D54F817B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86" y="1069398"/>
            <a:ext cx="4747547" cy="4747547"/>
          </a:xfrm>
          <a:prstGeom prst="rect">
            <a:avLst/>
          </a:prstGeom>
        </p:spPr>
      </p:pic>
      <p:pic>
        <p:nvPicPr>
          <p:cNvPr id="7" name="Image 6" descr="Une image contenant texte, Police, Graphique, graphisme&#10;&#10;Le contenu généré par l’IA peut être incorrect.">
            <a:extLst>
              <a:ext uri="{FF2B5EF4-FFF2-40B4-BE49-F238E27FC236}">
                <a16:creationId xmlns:a16="http://schemas.microsoft.com/office/drawing/2014/main" id="{B6DE720B-5571-5015-6289-AF750C7B6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3" y="275445"/>
            <a:ext cx="2062144" cy="597390"/>
          </a:xfrm>
          <a:prstGeom prst="rect">
            <a:avLst/>
          </a:prstGeom>
        </p:spPr>
      </p:pic>
      <p:pic>
        <p:nvPicPr>
          <p:cNvPr id="4" name="Image 3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69D83433-DFED-36B6-FE86-F9B751109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7499" y="359817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5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E3DEAE-2FB1-6711-B2F2-A1BB668A5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A6F27B39-41C0-124E-FBF0-EE3F776E29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8D70C43-C953-9305-FD0F-E8E42C38D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Not fast </a:t>
            </a:r>
            <a:r>
              <a:rPr lang="en-US" sz="88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enought</a:t>
            </a:r>
            <a:r>
              <a:rPr lang="en-US" sz="8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88B37BD-990F-83C7-344F-A2F6ADCB443D}"/>
              </a:ext>
            </a:extLst>
          </p:cNvPr>
          <p:cNvSpPr txBox="1"/>
          <p:nvPr/>
        </p:nvSpPr>
        <p:spPr>
          <a:xfrm>
            <a:off x="1527048" y="4599432"/>
            <a:ext cx="9144000" cy="1536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endParaRPr lang="en-US" sz="5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6BC98A-B3F2-C297-DD7E-F109BE019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7386800-9E56-B68F-158A-7933C2B80089}"/>
              </a:ext>
            </a:extLst>
          </p:cNvPr>
          <p:cNvSpPr txBox="1">
            <a:spLocks/>
          </p:cNvSpPr>
          <p:nvPr/>
        </p:nvSpPr>
        <p:spPr>
          <a:xfrm>
            <a:off x="220149" y="3279054"/>
            <a:ext cx="11905672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978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FEDBC3-18E8-F649-C872-338072B1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988" y="320041"/>
            <a:ext cx="6707084" cy="38926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Hey !</a:t>
            </a:r>
            <a:b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not use a Big VM or a big cloud instance to</a:t>
            </a:r>
            <a:b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 fast</a:t>
            </a:r>
            <a:r>
              <a:rPr lang="en-US" sz="5100" dirty="0"/>
              <a:t>er 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6" name="Graphic 5" descr="Serveur avec un remplissage uni">
            <a:extLst>
              <a:ext uri="{FF2B5EF4-FFF2-40B4-BE49-F238E27FC236}">
                <a16:creationId xmlns:a16="http://schemas.microsoft.com/office/drawing/2014/main" id="{2C618FF4-B6C4-47FB-F6E4-55AB61F99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320040" y="1226248"/>
            <a:ext cx="4087368" cy="4087368"/>
          </a:xfrm>
          <a:prstGeom prst="rect">
            <a:avLst/>
          </a:prstGeom>
        </p:spPr>
      </p:pic>
      <p:sp>
        <p:nvSpPr>
          <p:cNvPr id="3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02E12C3-E658-9FD3-23AE-3521EAB6F3A3}"/>
              </a:ext>
            </a:extLst>
          </p:cNvPr>
          <p:cNvSpPr txBox="1"/>
          <p:nvPr/>
        </p:nvSpPr>
        <p:spPr>
          <a:xfrm>
            <a:off x="4853987" y="4661452"/>
            <a:ext cx="63275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Hum…</a:t>
            </a:r>
            <a:r>
              <a:rPr lang="fr-FR" sz="3200" dirty="0" err="1"/>
              <a:t>Well</a:t>
            </a:r>
            <a:r>
              <a:rPr lang="fr-FR" sz="3200" dirty="0"/>
              <a:t>… Let me tell </a:t>
            </a:r>
            <a:r>
              <a:rPr lang="fr-FR" sz="3200" dirty="0" err="1"/>
              <a:t>you</a:t>
            </a:r>
            <a:r>
              <a:rPr lang="fr-FR" sz="3200" dirty="0"/>
              <a:t> a story</a:t>
            </a:r>
          </a:p>
        </p:txBody>
      </p:sp>
    </p:spTree>
    <p:extLst>
      <p:ext uri="{BB962C8B-B14F-4D97-AF65-F5344CB8AC3E}">
        <p14:creationId xmlns:p14="http://schemas.microsoft.com/office/powerpoint/2010/main" val="218964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9CCA98A-C013-8896-BDF0-13596BB0B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4D142DF-65C2-C40B-9737-EDACDDDB45B7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At the dawn of time there was 1 core per CPU</a:t>
            </a:r>
            <a:endParaRPr lang="fr-FR" sz="3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05D8C81-B42F-7233-102A-B833FA4D6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AC300155-A0E8-005B-94EA-61B292C73B28}"/>
              </a:ext>
            </a:extLst>
          </p:cNvPr>
          <p:cNvCxnSpPr>
            <a:cxnSpLocks/>
          </p:cNvCxnSpPr>
          <p:nvPr/>
        </p:nvCxnSpPr>
        <p:spPr>
          <a:xfrm flipV="1">
            <a:off x="5263978" y="2265835"/>
            <a:ext cx="4555883" cy="2239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C50AB7DC-597D-B461-DB23-C84FDBADABB2}"/>
              </a:ext>
            </a:extLst>
          </p:cNvPr>
          <p:cNvSpPr txBox="1"/>
          <p:nvPr/>
        </p:nvSpPr>
        <p:spPr>
          <a:xfrm>
            <a:off x="4802659" y="3809914"/>
            <a:ext cx="922638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0.2Ghz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0DCC68D-CDD6-323B-4E37-3516D6635D73}"/>
              </a:ext>
            </a:extLst>
          </p:cNvPr>
          <p:cNvSpPr txBox="1"/>
          <p:nvPr/>
        </p:nvSpPr>
        <p:spPr>
          <a:xfrm>
            <a:off x="9481811" y="1529941"/>
            <a:ext cx="922638" cy="646331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3.8Ghz (x19)</a:t>
            </a:r>
          </a:p>
        </p:txBody>
      </p:sp>
    </p:spTree>
    <p:extLst>
      <p:ext uri="{BB962C8B-B14F-4D97-AF65-F5344CB8AC3E}">
        <p14:creationId xmlns:p14="http://schemas.microsoft.com/office/powerpoint/2010/main" val="279525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656703-8FE9-D968-4C79-FBAF53257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A5FCFD0-9360-7A8C-A1F5-7364EA361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250DCBD-3961-EBB3-C7BF-7298B914CFAB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2005 - 1</a:t>
            </a:r>
            <a:r>
              <a:rPr lang="en-US" sz="3200" baseline="30000" dirty="0"/>
              <a:t>st</a:t>
            </a:r>
            <a:r>
              <a:rPr lang="en-US" sz="3200" dirty="0"/>
              <a:t> dual core : 6.4Ghz equivalent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B1060C-C028-6905-8031-6A7C4A679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8" y="1028985"/>
            <a:ext cx="9895429" cy="487006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82FF3BA-6E63-7113-2C9B-5ACA12802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14704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743537-6C1B-B4E3-7B91-D8E9DDFA2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8277BB5-62A1-D0ED-6B92-8C6037914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F42DA0F-58A0-EFEF-ADD8-79981E309FCE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2006 : 10Ghz equivalent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FD4EFA1-B462-6FA7-0345-1EEC35339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8" y="1028985"/>
            <a:ext cx="9895429" cy="487006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E05DEA6-65B7-7F3F-118B-C48D6AEF2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438" y="1030792"/>
            <a:ext cx="9899212" cy="486826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9960B22-614B-AFE9-A400-B8196097A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6746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C199932-0EEB-D52C-2EA5-A140EB24B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AA6A4ED-F81F-2698-E75A-14F493BB4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18AF583-0764-391D-E544-79B74A205ED4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2014 : 38Ghz equivalent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2649BE6-8D55-F296-2A6A-FAAFD267F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8" y="1028985"/>
            <a:ext cx="9895429" cy="487006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A5EA6BC-4DD2-C554-EB58-144A42CC8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438" y="1030792"/>
            <a:ext cx="9899212" cy="486826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46DED38-40AE-61A1-D4E1-62E247AD5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438" y="1053438"/>
            <a:ext cx="9895429" cy="48682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A076E30-52C6-D94F-FCC2-047268F94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86673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FC3106-0E67-C478-75D7-4B5E9AADF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622CA77-E36E-A09D-A26B-9C6A138AA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8AA6B37-0455-67AF-380D-9EB0D178D5DE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2019 : 146Ghz equivalent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17BCE4C-F17A-29DA-4224-723C00B3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8" y="1028985"/>
            <a:ext cx="9895429" cy="487006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2003C19-2D95-0581-A8CD-DCC1DC701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438" y="1030792"/>
            <a:ext cx="9899212" cy="486826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1C0F3FC-E72F-810A-1CA9-AB13E2EAB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438" y="1053438"/>
            <a:ext cx="9895429" cy="48682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DCF4BEE-68FE-7656-07E5-EB929930A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438" y="1027570"/>
            <a:ext cx="9885929" cy="48682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BFDD85B-155A-6974-B5FB-038519F986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89284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E6FC9-0679-D0EF-ACE2-FCF0CC3B9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BD01212-1693-4C28-0C0A-6E566C2B1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AE4CB4C-073D-418C-1096-A1C53DC75B8A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 2024 </a:t>
            </a:r>
            <a:r>
              <a:rPr lang="en-US" sz="3200" dirty="0"/>
              <a:t>: 288Ghz equivalent : </a:t>
            </a:r>
            <a:r>
              <a:rPr lang="en-US" sz="3200" b="1" dirty="0"/>
              <a:t>75x better than in 2004</a:t>
            </a:r>
            <a:endParaRPr lang="fr-FR" sz="3200" b="1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80E4599-C58C-5B27-3A2A-0CFCBA7CF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8" y="1028985"/>
            <a:ext cx="9895429" cy="487006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587726-27C4-145B-038A-565A2B05A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438" y="1030792"/>
            <a:ext cx="9899212" cy="486826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1D58E44-9449-7A64-B3A4-9578B8963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438" y="1053438"/>
            <a:ext cx="9895429" cy="48682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6A8326D-E8D6-6311-76AA-405D5FB2F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438" y="1027570"/>
            <a:ext cx="9885929" cy="48682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C1C8664-6817-A526-2746-97867AFD4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438" y="1024350"/>
            <a:ext cx="9885929" cy="489916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01F368B-E290-EB71-1426-9DB5DE4FFF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F857AC5B-4070-35EF-8271-7E53EFED99BB}"/>
              </a:ext>
            </a:extLst>
          </p:cNvPr>
          <p:cNvCxnSpPr>
            <a:cxnSpLocks/>
          </p:cNvCxnSpPr>
          <p:nvPr/>
        </p:nvCxnSpPr>
        <p:spPr>
          <a:xfrm flipV="1">
            <a:off x="5544065" y="2166551"/>
            <a:ext cx="4761470" cy="3435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DB93DA8D-4431-32F1-532D-730472AC9B04}"/>
              </a:ext>
            </a:extLst>
          </p:cNvPr>
          <p:cNvSpPr txBox="1"/>
          <p:nvPr/>
        </p:nvSpPr>
        <p:spPr>
          <a:xfrm>
            <a:off x="5082746" y="3699474"/>
            <a:ext cx="922638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3.8Ghz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835AB4-55CA-360B-8DB2-0180817E0B12}"/>
              </a:ext>
            </a:extLst>
          </p:cNvPr>
          <p:cNvSpPr txBox="1"/>
          <p:nvPr/>
        </p:nvSpPr>
        <p:spPr>
          <a:xfrm>
            <a:off x="9955330" y="1565542"/>
            <a:ext cx="1083634" cy="646331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288Ghz (x75)</a:t>
            </a:r>
          </a:p>
        </p:txBody>
      </p:sp>
    </p:spTree>
    <p:extLst>
      <p:ext uri="{BB962C8B-B14F-4D97-AF65-F5344CB8AC3E}">
        <p14:creationId xmlns:p14="http://schemas.microsoft.com/office/powerpoint/2010/main" val="24088784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DC636-5A55-23E4-F06E-9CCDAABA7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DD0CA780-CE81-F058-3625-0555B32F8D97}"/>
              </a:ext>
            </a:extLst>
          </p:cNvPr>
          <p:cNvSpPr txBox="1"/>
          <p:nvPr/>
        </p:nvSpPr>
        <p:spPr>
          <a:xfrm>
            <a:off x="1161774" y="1976187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 2024 </a:t>
            </a:r>
            <a:r>
              <a:rPr lang="en-US" sz="3200" dirty="0"/>
              <a:t>: 288Ghz equivalent - </a:t>
            </a:r>
            <a:r>
              <a:rPr lang="en-US" sz="3200" b="1" dirty="0"/>
              <a:t>75x better than in 2004</a:t>
            </a:r>
            <a:endParaRPr lang="fr-FR" sz="3200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527AEFD-7799-0D9C-F32B-EEE277CF1C7D}"/>
              </a:ext>
            </a:extLst>
          </p:cNvPr>
          <p:cNvSpPr txBox="1"/>
          <p:nvPr/>
        </p:nvSpPr>
        <p:spPr>
          <a:xfrm>
            <a:off x="1161774" y="2630431"/>
            <a:ext cx="9720649" cy="3139321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Is your transfer time now 75 times faster than in 2004? </a:t>
            </a:r>
            <a:r>
              <a:rPr lang="en-US" sz="5400" b="1" dirty="0">
                <a:solidFill>
                  <a:schemeClr val="bg1"/>
                </a:solidFill>
              </a:rPr>
              <a:t>(or even 10x faster)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8ABE6E0-E2AE-CA94-BD00-77F1FB3E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2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9DF16D-33E2-418B-9279-666B774B7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673" y="265803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fr-FR" sz="8000" dirty="0"/>
              <a:t>99% of the time,</a:t>
            </a:r>
            <a:br>
              <a:rPr lang="fr-FR" sz="8000" dirty="0"/>
            </a:br>
            <a:r>
              <a:rPr lang="fr-FR" sz="8000" dirty="0"/>
              <a:t>the </a:t>
            </a:r>
            <a:r>
              <a:rPr lang="fr-FR" sz="8000" dirty="0" err="1"/>
              <a:t>answer</a:t>
            </a:r>
            <a:r>
              <a:rPr lang="fr-FR" sz="8000" dirty="0"/>
              <a:t> is </a:t>
            </a:r>
            <a:r>
              <a:rPr lang="fr-FR" sz="8000" b="1" dirty="0">
                <a:solidFill>
                  <a:schemeClr val="bg1"/>
                </a:solidFill>
                <a:highlight>
                  <a:srgbClr val="000000"/>
                </a:highlight>
              </a:rPr>
              <a:t>No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FB1C7F-11F6-D290-9D29-1AFD29A71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2227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D80859-352F-017E-8ED1-EE35EBDCAB77}"/>
              </a:ext>
            </a:extLst>
          </p:cNvPr>
          <p:cNvSpPr/>
          <p:nvPr/>
        </p:nvSpPr>
        <p:spPr>
          <a:xfrm>
            <a:off x="7161089" y="316465"/>
            <a:ext cx="4722798" cy="4296843"/>
          </a:xfrm>
          <a:prstGeom prst="rect">
            <a:avLst/>
          </a:prstGeom>
          <a:solidFill>
            <a:srgbClr val="60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600" b="1" dirty="0"/>
              <a:t>1 command  line </a:t>
            </a:r>
            <a:r>
              <a:rPr lang="fr-FR" sz="3600" b="1" dirty="0">
                <a:sym typeface="Wingdings" panose="05000000000000000000" pitchFamily="2" charset="2"/>
              </a:rPr>
              <a:t></a:t>
            </a:r>
            <a:endParaRPr lang="fr-FR" sz="3600" b="1" dirty="0"/>
          </a:p>
          <a:p>
            <a:r>
              <a:rPr lang="fr-FR" sz="3600" b="1" dirty="0"/>
              <a:t>600M </a:t>
            </a:r>
            <a:r>
              <a:rPr lang="fr-FR" sz="3600" b="1" dirty="0" err="1"/>
              <a:t>Rows</a:t>
            </a:r>
            <a:r>
              <a:rPr lang="fr-FR" sz="3600" b="1" dirty="0"/>
              <a:t> </a:t>
            </a:r>
            <a:r>
              <a:rPr lang="fr-FR" sz="2800" dirty="0"/>
              <a:t>x 18 </a:t>
            </a:r>
            <a:r>
              <a:rPr lang="fr-FR" sz="2800" dirty="0" err="1"/>
              <a:t>columns</a:t>
            </a:r>
            <a:r>
              <a:rPr lang="fr-FR" sz="2800" dirty="0"/>
              <a:t> </a:t>
            </a:r>
            <a:r>
              <a:rPr lang="fr-FR" sz="2800" dirty="0" err="1"/>
              <a:t>moved</a:t>
            </a:r>
            <a:r>
              <a:rPr lang="fr-FR" sz="2800" dirty="0"/>
              <a:t> between 2 </a:t>
            </a:r>
            <a:r>
              <a:rPr lang="fr-FR" sz="2800" dirty="0" err="1"/>
              <a:t>different</a:t>
            </a:r>
            <a:r>
              <a:rPr lang="fr-FR" sz="2800" dirty="0"/>
              <a:t> MSSQL Instances </a:t>
            </a:r>
            <a:r>
              <a:rPr lang="fr-FR" sz="2800" b="1" dirty="0"/>
              <a:t>over the network </a:t>
            </a:r>
            <a:br>
              <a:rPr lang="fr-FR" sz="2800" dirty="0"/>
            </a:br>
            <a:r>
              <a:rPr lang="fr-FR" sz="3600" b="1" dirty="0"/>
              <a:t>in 98s</a:t>
            </a:r>
            <a:br>
              <a:rPr lang="fr-FR" sz="2800" dirty="0"/>
            </a:br>
            <a:br>
              <a:rPr lang="fr-FR" sz="2800" dirty="0"/>
            </a:br>
            <a:r>
              <a:rPr lang="fr-FR" sz="3600" b="1" dirty="0"/>
              <a:t>110M </a:t>
            </a:r>
            <a:r>
              <a:rPr lang="fr-FR" sz="3600" b="1" dirty="0" err="1"/>
              <a:t>cells</a:t>
            </a:r>
            <a:r>
              <a:rPr lang="fr-FR" sz="3600" b="1" dirty="0"/>
              <a:t>/sec</a:t>
            </a:r>
            <a:endParaRPr lang="fr-FR" sz="2800" b="1" dirty="0"/>
          </a:p>
        </p:txBody>
      </p:sp>
      <p:pic>
        <p:nvPicPr>
          <p:cNvPr id="5" name="Espace réservé du contenu 4" descr="Une image contenant texte, capture d’écran, noir&#10;&#10;Le contenu généré par l’IA peut être incorrect.">
            <a:extLst>
              <a:ext uri="{FF2B5EF4-FFF2-40B4-BE49-F238E27FC236}">
                <a16:creationId xmlns:a16="http://schemas.microsoft.com/office/drawing/2014/main" id="{D8B5FACB-8664-2CCD-7FDC-80B679AA4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025" r="70825"/>
          <a:stretch>
            <a:fillRect/>
          </a:stretch>
        </p:blipFill>
        <p:spPr>
          <a:xfrm>
            <a:off x="410816" y="316465"/>
            <a:ext cx="6645965" cy="4296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Espace réservé du contenu 4" descr="Une image contenant texte, capture d’écran, noir&#10;&#10;Le contenu généré par l’IA peut être incorrect.">
            <a:extLst>
              <a:ext uri="{FF2B5EF4-FFF2-40B4-BE49-F238E27FC236}">
                <a16:creationId xmlns:a16="http://schemas.microsoft.com/office/drawing/2014/main" id="{AE9CF144-FA0B-1B59-8731-8D6FFEA2D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364" b="65779"/>
          <a:stretch>
            <a:fillRect/>
          </a:stretch>
        </p:blipFill>
        <p:spPr>
          <a:xfrm>
            <a:off x="4145291" y="4783669"/>
            <a:ext cx="7738595" cy="1709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lèche : virage 6">
            <a:extLst>
              <a:ext uri="{FF2B5EF4-FFF2-40B4-BE49-F238E27FC236}">
                <a16:creationId xmlns:a16="http://schemas.microsoft.com/office/drawing/2014/main" id="{ECF078D3-D879-D599-4B4A-EF483E74DDC6}"/>
              </a:ext>
            </a:extLst>
          </p:cNvPr>
          <p:cNvSpPr/>
          <p:nvPr/>
        </p:nvSpPr>
        <p:spPr>
          <a:xfrm flipV="1">
            <a:off x="2144064" y="4674349"/>
            <a:ext cx="1939678" cy="1383961"/>
          </a:xfrm>
          <a:prstGeom prst="bentArrow">
            <a:avLst/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" name="Image 1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F37EC861-2DA5-DCAB-5E8D-9AEF6C228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58310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90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61F16287-5D25-65BE-8C78-ACB1E0D9FC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FFC8F38-7EBF-46C5-7475-90975849B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</a:rPr>
              <a:t>Why ?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367F0A-1A93-9287-E0E5-C290FB708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5977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3BDAE-6F2D-FF08-2B1D-C1CE46F08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51F08-98DA-098E-E45E-111B7A44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30" y="2382782"/>
            <a:ext cx="12076670" cy="1325563"/>
          </a:xfrm>
        </p:spPr>
        <p:txBody>
          <a:bodyPr>
            <a:noAutofit/>
          </a:bodyPr>
          <a:lstStyle/>
          <a:p>
            <a:pPr algn="ctr"/>
            <a:r>
              <a:rPr lang="fr-FR" sz="8000" dirty="0"/>
              <a:t>99% of the time,</a:t>
            </a:r>
            <a:br>
              <a:rPr lang="fr-FR" sz="8000" dirty="0"/>
            </a:br>
            <a:r>
              <a:rPr lang="fr-FR" sz="8000" dirty="0" err="1"/>
              <a:t>transfers</a:t>
            </a:r>
            <a:r>
              <a:rPr lang="fr-FR" sz="8000" dirty="0"/>
              <a:t>, imports or exports </a:t>
            </a:r>
            <a:br>
              <a:rPr lang="fr-FR" sz="8000" dirty="0"/>
            </a:br>
            <a:r>
              <a:rPr lang="fr-FR" sz="8000" dirty="0"/>
              <a:t>are 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single </a:t>
            </a: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threaded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C5F4FB4-79BB-9FA0-393C-C7BAAB140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0295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ED5F0D6-A38B-F3BA-8352-F9AA8C1F0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16" y="193520"/>
            <a:ext cx="9127247" cy="6470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8CF1937-A3D1-7F3D-F18B-5B38080CD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11210FE-5843-3DF6-BD0F-24C06F19C0F2}"/>
              </a:ext>
            </a:extLst>
          </p:cNvPr>
          <p:cNvSpPr txBox="1"/>
          <p:nvPr/>
        </p:nvSpPr>
        <p:spPr>
          <a:xfrm>
            <a:off x="9753600" y="930875"/>
            <a:ext cx="2265406" cy="19389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chemeClr val="bg1"/>
                </a:solidFill>
              </a:rPr>
              <a:t>Let’s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</a:rPr>
              <a:t>decompose</a:t>
            </a:r>
            <a:r>
              <a:rPr lang="fr-FR" sz="2400" dirty="0">
                <a:solidFill>
                  <a:schemeClr val="bg1"/>
                </a:solidFill>
              </a:rPr>
              <a:t> the Total </a:t>
            </a:r>
            <a:r>
              <a:rPr lang="fr-FR" sz="2400" dirty="0" err="1">
                <a:solidFill>
                  <a:schemeClr val="bg1"/>
                </a:solidFill>
              </a:rPr>
              <a:t>Ghz</a:t>
            </a:r>
            <a:r>
              <a:rPr lang="fr-FR" sz="2400" dirty="0">
                <a:solidFill>
                  <a:schemeClr val="bg1"/>
                </a:solidFill>
              </a:rPr>
              <a:t> Equivalent </a:t>
            </a:r>
            <a:r>
              <a:rPr lang="fr-FR" sz="2400" dirty="0" err="1">
                <a:solidFill>
                  <a:schemeClr val="bg1"/>
                </a:solidFill>
              </a:rPr>
              <a:t>metric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FF074A17-0D76-5FBA-840E-052E793F0D14}"/>
              </a:ext>
            </a:extLst>
          </p:cNvPr>
          <p:cNvSpPr/>
          <p:nvPr/>
        </p:nvSpPr>
        <p:spPr>
          <a:xfrm rot="16200000" flipH="1">
            <a:off x="9252643" y="2994457"/>
            <a:ext cx="2188166" cy="1938992"/>
          </a:xfrm>
          <a:prstGeom prst="bentUpArrow">
            <a:avLst>
              <a:gd name="adj1" fmla="val 18627"/>
              <a:gd name="adj2" fmla="val 17778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43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71900-F538-3517-9B35-C21D11A1D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BF10DAC-546A-FED3-ACD0-1A32B551DC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542"/>
          <a:stretch>
            <a:fillRect/>
          </a:stretch>
        </p:blipFill>
        <p:spPr>
          <a:xfrm>
            <a:off x="409942" y="1314304"/>
            <a:ext cx="11372116" cy="4229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24B20AA-EA3A-B344-DEE4-CBEEA0875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42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B78B5-D8E4-F784-B772-6C9B18FC5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74235F-8F93-AAEC-7358-1B114C2D7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08" y="1476462"/>
            <a:ext cx="8774885" cy="3632433"/>
          </a:xfrm>
          <a:solidFill>
            <a:srgbClr val="000000"/>
          </a:solidFill>
        </p:spPr>
        <p:txBody>
          <a:bodyPr>
            <a:noAutofit/>
          </a:bodyPr>
          <a:lstStyle/>
          <a:p>
            <a:pPr algn="ctr"/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single </a:t>
            </a: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threaded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 data </a:t>
            </a: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movements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 are </a:t>
            </a: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stuck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 in 2004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AF1EE89-8B74-386A-0963-7D3BD516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8737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199C55-76CF-0C4B-3EFC-78D0D36EB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 2004 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it was : </a:t>
            </a:r>
          </a:p>
        </p:txBody>
      </p:sp>
      <p:pic>
        <p:nvPicPr>
          <p:cNvPr id="7" name="O-Zone">
            <a:hlinkClick r:id="" action="ppaction://media"/>
            <a:extLst>
              <a:ext uri="{FF2B5EF4-FFF2-40B4-BE49-F238E27FC236}">
                <a16:creationId xmlns:a16="http://schemas.microsoft.com/office/drawing/2014/main" id="{7482C09D-AAA6-704C-BEC3-55818B0968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93878" y="1574020"/>
            <a:ext cx="6469422" cy="3380272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344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3404A-08F2-0ADE-DA28-55F870776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D35EF-F9CA-D9CC-CA6E-F65E95F74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08" y="1476462"/>
            <a:ext cx="8774885" cy="3632433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fr-FR" sz="8000" dirty="0" err="1">
                <a:solidFill>
                  <a:schemeClr val="bg1"/>
                </a:solidFill>
              </a:rPr>
              <a:t>We</a:t>
            </a:r>
            <a:r>
              <a:rPr lang="fr-FR" sz="8000" dirty="0">
                <a:solidFill>
                  <a:schemeClr val="bg1"/>
                </a:solidFill>
              </a:rPr>
              <a:t> </a:t>
            </a:r>
            <a:r>
              <a:rPr lang="fr-FR" sz="8000" dirty="0" err="1">
                <a:solidFill>
                  <a:schemeClr val="bg1"/>
                </a:solidFill>
              </a:rPr>
              <a:t>need</a:t>
            </a:r>
            <a:r>
              <a:rPr lang="fr-FR" sz="8000" dirty="0">
                <a:solidFill>
                  <a:schemeClr val="bg1"/>
                </a:solidFill>
              </a:rPr>
              <a:t> to</a:t>
            </a:r>
            <a:br>
              <a:rPr lang="fr-FR" sz="8000" dirty="0">
                <a:solidFill>
                  <a:schemeClr val="bg1"/>
                </a:solidFill>
              </a:rPr>
            </a:br>
            <a:r>
              <a:rPr lang="fr-FR" sz="8000" dirty="0" err="1">
                <a:solidFill>
                  <a:schemeClr val="bg1"/>
                </a:solidFill>
              </a:rPr>
              <a:t>evolve</a:t>
            </a:r>
            <a:r>
              <a:rPr lang="fr-FR" sz="8000" dirty="0">
                <a:solidFill>
                  <a:schemeClr val="bg1"/>
                </a:solidFill>
              </a:rPr>
              <a:t> </a:t>
            </a:r>
            <a:endParaRPr lang="fr-FR" sz="8000" b="1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525E04E-D226-1802-DE98-34D86A9BA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1642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DA173-AC2F-4EC8-E215-B20697ABD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0F1BA5-B49A-0930-B33A-4DF78CF1B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08" y="1476462"/>
            <a:ext cx="8774885" cy="3632433"/>
          </a:xfrm>
          <a:solidFill>
            <a:srgbClr val="000000"/>
          </a:solidFill>
        </p:spPr>
        <p:txBody>
          <a:bodyPr>
            <a:noAutofit/>
          </a:bodyPr>
          <a:lstStyle/>
          <a:p>
            <a:pPr algn="ctr"/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We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need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b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parallelism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01A4380-F11A-8109-2B87-03B5624CE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6867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AB33C-3B2C-5CFE-A6FB-153464848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AF1B59-98D9-3868-F831-2F1CC46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673" y="260860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fr-FR" sz="8000" dirty="0"/>
              <a:t>Yes </a:t>
            </a:r>
            <a:r>
              <a:rPr lang="fr-FR" sz="8000" dirty="0" err="1"/>
              <a:t>you</a:t>
            </a:r>
            <a:r>
              <a:rPr lang="fr-FR" sz="8000" dirty="0"/>
              <a:t> can </a:t>
            </a:r>
            <a:r>
              <a:rPr lang="fr-FR" sz="8000" dirty="0" err="1"/>
              <a:t>transfer</a:t>
            </a:r>
            <a:r>
              <a:rPr lang="fr-FR" sz="8000" dirty="0"/>
              <a:t>, import or export </a:t>
            </a:r>
            <a:r>
              <a:rPr lang="fr-FR" sz="8000" dirty="0" err="1"/>
              <a:t>several</a:t>
            </a:r>
            <a:r>
              <a:rPr lang="fr-FR" sz="8000" dirty="0"/>
              <a:t> tables or </a:t>
            </a:r>
            <a:r>
              <a:rPr lang="fr-FR" sz="8000" dirty="0" err="1"/>
              <a:t>queries</a:t>
            </a:r>
            <a:r>
              <a:rPr lang="fr-FR" sz="8000" dirty="0"/>
              <a:t> at the </a:t>
            </a:r>
            <a:r>
              <a:rPr lang="fr-FR" sz="8000" dirty="0" err="1"/>
              <a:t>same</a:t>
            </a:r>
            <a:r>
              <a:rPr lang="fr-FR" sz="8000" dirty="0"/>
              <a:t> time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DC1FB46-D9F2-4D57-7AC0-06040F428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8530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F3E42-EC6A-8832-FD3B-9F19639FC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F44D7F-C396-6566-094A-A34988EB5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673" y="2608606"/>
            <a:ext cx="10515600" cy="132556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8000" dirty="0"/>
              <a:t>But </a:t>
            </a:r>
            <a:r>
              <a:rPr lang="fr-FR" sz="8000" dirty="0" err="1"/>
              <a:t>what</a:t>
            </a:r>
            <a:r>
              <a:rPr lang="fr-FR" sz="8000" dirty="0"/>
              <a:t> to do with </a:t>
            </a:r>
            <a:br>
              <a:rPr lang="fr-FR" sz="8000" dirty="0"/>
            </a:br>
            <a:r>
              <a:rPr lang="fr-FR" sz="13800" dirty="0">
                <a:solidFill>
                  <a:schemeClr val="bg1"/>
                </a:solidFill>
                <a:highlight>
                  <a:srgbClr val="000000"/>
                </a:highlight>
              </a:rPr>
              <a:t>BIG tables ?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98EF09A-B412-A2D3-D0FB-625442EAD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9959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84D45F-21CA-B7D7-44B1-C711DF7F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18479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With </a:t>
            </a:r>
            <a:r>
              <a:rPr lang="fr-FR" dirty="0" err="1">
                <a:solidFill>
                  <a:schemeClr val="bg1"/>
                </a:solidFill>
              </a:rPr>
              <a:t>FastTransfer</a:t>
            </a:r>
            <a:r>
              <a:rPr lang="fr-FR" dirty="0">
                <a:solidFill>
                  <a:schemeClr val="bg1"/>
                </a:solidFill>
              </a:rPr>
              <a:t>, ENEDIS copy 153 tables  from postgreSQL15 to MSSQL 2019 </a:t>
            </a:r>
            <a:r>
              <a:rPr lang="fr-FR" dirty="0" err="1">
                <a:solidFill>
                  <a:schemeClr val="bg1"/>
                </a:solidFill>
              </a:rPr>
              <a:t>twice</a:t>
            </a:r>
            <a:r>
              <a:rPr lang="fr-FR" dirty="0">
                <a:solidFill>
                  <a:schemeClr val="bg1"/>
                </a:solidFill>
              </a:rPr>
              <a:t> a </a:t>
            </a:r>
            <a:r>
              <a:rPr lang="fr-FR" dirty="0" err="1">
                <a:solidFill>
                  <a:schemeClr val="bg1"/>
                </a:solidFill>
              </a:rPr>
              <a:t>day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since</a:t>
            </a:r>
            <a:r>
              <a:rPr lang="fr-FR" dirty="0">
                <a:solidFill>
                  <a:schemeClr val="bg1"/>
                </a:solidFill>
              </a:rPr>
              <a:t> one year.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32815E-768D-180D-BAA5-997AEB9DD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1699"/>
            <a:ext cx="10515600" cy="2507828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fr-FR" sz="8800" dirty="0"/>
              <a:t>In12min </a:t>
            </a:r>
            <a:br>
              <a:rPr lang="fr-FR" sz="8800" dirty="0"/>
            </a:br>
            <a:r>
              <a:rPr lang="fr-FR" sz="8800" dirty="0" err="1"/>
              <a:t>instead</a:t>
            </a:r>
            <a:r>
              <a:rPr lang="fr-FR" sz="8800" dirty="0"/>
              <a:t> of 1h40min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115263-9BD1-E8DF-A1EA-D690B2E4EB51}"/>
              </a:ext>
            </a:extLst>
          </p:cNvPr>
          <p:cNvSpPr txBox="1"/>
          <p:nvPr/>
        </p:nvSpPr>
        <p:spPr>
          <a:xfrm>
            <a:off x="8980054" y="6008702"/>
            <a:ext cx="237374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CPU is the </a:t>
            </a:r>
            <a:r>
              <a:rPr lang="fr-FR" dirty="0" err="1">
                <a:solidFill>
                  <a:schemeClr val="bg1"/>
                </a:solidFill>
              </a:rPr>
              <a:t>bottleneck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375E959E-642C-6CCB-74EA-D004C754C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299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2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B9440-A705-0948-2647-C93B39C1F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F194F6-7391-6BAD-6D94-4648D535A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430" y="1570638"/>
            <a:ext cx="10515600" cy="1325563"/>
          </a:xfrm>
        </p:spPr>
        <p:txBody>
          <a:bodyPr>
            <a:noAutofit/>
          </a:bodyPr>
          <a:lstStyle/>
          <a:p>
            <a:r>
              <a:rPr lang="fr-FR" sz="8000" dirty="0" err="1"/>
              <a:t>What</a:t>
            </a:r>
            <a:r>
              <a:rPr lang="fr-FR" sz="8000" dirty="0"/>
              <a:t> is a </a:t>
            </a:r>
            <a:br>
              <a:rPr lang="fr-FR" sz="8000" dirty="0"/>
            </a:br>
            <a:r>
              <a:rPr lang="fr-FR" sz="9600" dirty="0">
                <a:solidFill>
                  <a:schemeClr val="bg1"/>
                </a:solidFill>
                <a:highlight>
                  <a:srgbClr val="000000"/>
                </a:highlight>
              </a:rPr>
              <a:t>BIG table ?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56615CA-65B3-7462-45C9-75D65676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060477A-56BB-199F-523D-35FEB0CF6219}"/>
              </a:ext>
            </a:extLst>
          </p:cNvPr>
          <p:cNvSpPr txBox="1"/>
          <p:nvPr/>
        </p:nvSpPr>
        <p:spPr>
          <a:xfrm>
            <a:off x="1178011" y="3954162"/>
            <a:ext cx="10733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Font typeface="Wingdings" panose="05000000000000000000" pitchFamily="2" charset="2"/>
              <a:buChar char="è"/>
            </a:pPr>
            <a:r>
              <a:rPr lang="fr-FR" sz="4800" dirty="0">
                <a:highlight>
                  <a:srgbClr val="00FFFF"/>
                </a:highlight>
                <a:sym typeface="Wingdings" panose="05000000000000000000" pitchFamily="2" charset="2"/>
              </a:rPr>
              <a:t>A table </a:t>
            </a:r>
            <a:r>
              <a:rPr lang="fr-FR" sz="4800" dirty="0" err="1">
                <a:highlight>
                  <a:srgbClr val="00FFFF"/>
                </a:highlight>
                <a:sym typeface="Wingdings" panose="05000000000000000000" pitchFamily="2" charset="2"/>
              </a:rPr>
              <a:t>much</a:t>
            </a:r>
            <a:r>
              <a:rPr lang="fr-FR" sz="4800" dirty="0">
                <a:highlight>
                  <a:srgbClr val="00FFFF"/>
                </a:highlight>
                <a:sym typeface="Wingdings" panose="05000000000000000000" pitchFamily="2" charset="2"/>
              </a:rPr>
              <a:t> </a:t>
            </a:r>
            <a:r>
              <a:rPr lang="fr-FR" sz="4800" dirty="0" err="1">
                <a:highlight>
                  <a:srgbClr val="00FFFF"/>
                </a:highlight>
                <a:sym typeface="Wingdings" panose="05000000000000000000" pitchFamily="2" charset="2"/>
              </a:rPr>
              <a:t>bigger</a:t>
            </a:r>
            <a:r>
              <a:rPr lang="fr-FR" sz="4800" dirty="0">
                <a:highlight>
                  <a:srgbClr val="00FFFF"/>
                </a:highlight>
                <a:sym typeface="Wingdings" panose="05000000000000000000" pitchFamily="2" charset="2"/>
              </a:rPr>
              <a:t> than </a:t>
            </a:r>
            <a:r>
              <a:rPr lang="fr-FR" sz="4800" dirty="0" err="1">
                <a:highlight>
                  <a:srgbClr val="00FFFF"/>
                </a:highlight>
                <a:sym typeface="Wingdings" panose="05000000000000000000" pitchFamily="2" charset="2"/>
              </a:rPr>
              <a:t>others</a:t>
            </a:r>
            <a:r>
              <a:rPr lang="fr-FR" sz="4800" dirty="0">
                <a:highlight>
                  <a:srgbClr val="00FFFF"/>
                </a:highlight>
                <a:sym typeface="Wingdings" panose="05000000000000000000" pitchFamily="2" charset="2"/>
              </a:rPr>
              <a:t> !</a:t>
            </a:r>
          </a:p>
          <a:p>
            <a:pPr marL="1143000" lvl="1" indent="-685800">
              <a:buFont typeface="Wingdings" panose="05000000000000000000" pitchFamily="2" charset="2"/>
              <a:buChar char="è"/>
            </a:pPr>
            <a:r>
              <a:rPr lang="fr-FR" sz="4800" dirty="0">
                <a:sym typeface="Wingdings" panose="05000000000000000000" pitchFamily="2" charset="2"/>
              </a:rPr>
              <a:t>Do </a:t>
            </a:r>
            <a:r>
              <a:rPr lang="fr-FR" sz="4800" dirty="0" err="1">
                <a:sym typeface="Wingdings" panose="05000000000000000000" pitchFamily="2" charset="2"/>
              </a:rPr>
              <a:t>you</a:t>
            </a:r>
            <a:r>
              <a:rPr lang="fr-FR" sz="4800" dirty="0">
                <a:sym typeface="Wingdings" panose="05000000000000000000" pitchFamily="2" charset="2"/>
              </a:rPr>
              <a:t> have big tables ?</a:t>
            </a:r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310492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BBC24-7A6B-73AC-2333-0C0737C3B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D3E5CE-BB88-28A2-E64D-E43A19200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673" y="2690984"/>
            <a:ext cx="10515600" cy="1325563"/>
          </a:xfrm>
        </p:spPr>
        <p:txBody>
          <a:bodyPr>
            <a:noAutofit/>
          </a:bodyPr>
          <a:lstStyle/>
          <a:p>
            <a:r>
              <a:rPr lang="fr-FR" sz="8000" dirty="0"/>
              <a:t>W</a:t>
            </a:r>
            <a:r>
              <a:rPr lang="en-US" sz="8000" dirty="0"/>
              <a:t>hat happens when you transfer several tables simultaneously?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85A23E5-8D4C-E351-367E-4B231EFAE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83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407E-D9CC-0B3A-6822-28B318357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3F5F4C7-EC9B-0F70-F25C-EF5F3D167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98EB804A-31C5-BA7F-DBEE-0D7044ADF8B0}"/>
                  </a:ext>
                </a:extLst>
              </p14:cNvPr>
              <p14:cNvContentPartPr/>
              <p14:nvPr/>
            </p14:nvContentPartPr>
            <p14:xfrm>
              <a:off x="4270790" y="4946367"/>
              <a:ext cx="5760" cy="6804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98EB804A-31C5-BA7F-DBEE-0D7044ADF8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6470" y="4942047"/>
                <a:ext cx="144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9E520BBA-3989-772A-6EEA-DE933AE2248B}"/>
                  </a:ext>
                </a:extLst>
              </p14:cNvPr>
              <p14:cNvContentPartPr/>
              <p14:nvPr/>
            </p14:nvContentPartPr>
            <p14:xfrm>
              <a:off x="1760870" y="1733727"/>
              <a:ext cx="9021600" cy="394956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9E520BBA-3989-772A-6EEA-DE933AE224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54750" y="1727607"/>
                <a:ext cx="9033840" cy="39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6EB031F4-DA1B-542F-4C7D-A3E243C2493C}"/>
                  </a:ext>
                </a:extLst>
              </p14:cNvPr>
              <p14:cNvContentPartPr/>
              <p14:nvPr/>
            </p14:nvContentPartPr>
            <p14:xfrm>
              <a:off x="1203590" y="1000407"/>
              <a:ext cx="14760" cy="30960"/>
            </p14:xfrm>
          </p:contentPart>
        </mc:Choice>
        <mc:Fallback xmlns=""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6EB031F4-DA1B-542F-4C7D-A3E243C249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9270" y="996087"/>
                <a:ext cx="234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60" name="Encre 59">
                <a:extLst>
                  <a:ext uri="{FF2B5EF4-FFF2-40B4-BE49-F238E27FC236}">
                    <a16:creationId xmlns:a16="http://schemas.microsoft.com/office/drawing/2014/main" id="{16214767-EC57-7CE0-2F65-4560E3F1C69D}"/>
                  </a:ext>
                </a:extLst>
              </p14:cNvPr>
              <p14:cNvContentPartPr/>
              <p14:nvPr/>
            </p14:nvContentPartPr>
            <p14:xfrm>
              <a:off x="1615790" y="5627847"/>
              <a:ext cx="2520" cy="720"/>
            </p14:xfrm>
          </p:contentPart>
        </mc:Choice>
        <mc:Fallback xmlns="">
          <p:pic>
            <p:nvPicPr>
              <p:cNvPr id="60" name="Encre 59">
                <a:extLst>
                  <a:ext uri="{FF2B5EF4-FFF2-40B4-BE49-F238E27FC236}">
                    <a16:creationId xmlns:a16="http://schemas.microsoft.com/office/drawing/2014/main" id="{16214767-EC57-7CE0-2F65-4560E3F1C6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07150" y="5574207"/>
                <a:ext cx="201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3" name="Encre 62">
                <a:extLst>
                  <a:ext uri="{FF2B5EF4-FFF2-40B4-BE49-F238E27FC236}">
                    <a16:creationId xmlns:a16="http://schemas.microsoft.com/office/drawing/2014/main" id="{4DAC0587-BCE1-2FAC-5EF6-48BCDD2204BA}"/>
                  </a:ext>
                </a:extLst>
              </p14:cNvPr>
              <p14:cNvContentPartPr/>
              <p14:nvPr/>
            </p14:nvContentPartPr>
            <p14:xfrm>
              <a:off x="1423910" y="5663487"/>
              <a:ext cx="9758880" cy="80640"/>
            </p14:xfrm>
          </p:contentPart>
        </mc:Choice>
        <mc:Fallback xmlns="">
          <p:pic>
            <p:nvPicPr>
              <p:cNvPr id="63" name="Encre 62">
                <a:extLst>
                  <a:ext uri="{FF2B5EF4-FFF2-40B4-BE49-F238E27FC236}">
                    <a16:creationId xmlns:a16="http://schemas.microsoft.com/office/drawing/2014/main" id="{4DAC0587-BCE1-2FAC-5EF6-48BCDD2204B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05910" y="5645487"/>
                <a:ext cx="9794520" cy="11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e 66">
            <a:extLst>
              <a:ext uri="{FF2B5EF4-FFF2-40B4-BE49-F238E27FC236}">
                <a16:creationId xmlns:a16="http://schemas.microsoft.com/office/drawing/2014/main" id="{3BB63D51-4F72-0755-BE3E-79783B2E2B65}"/>
              </a:ext>
            </a:extLst>
          </p:cNvPr>
          <p:cNvGrpSpPr/>
          <p:nvPr/>
        </p:nvGrpSpPr>
        <p:grpSpPr>
          <a:xfrm>
            <a:off x="10771670" y="5495367"/>
            <a:ext cx="480240" cy="732240"/>
            <a:chOff x="10310351" y="4918719"/>
            <a:chExt cx="480240" cy="73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4" name="Encre 63">
                  <a:extLst>
                    <a:ext uri="{FF2B5EF4-FFF2-40B4-BE49-F238E27FC236}">
                      <a16:creationId xmlns:a16="http://schemas.microsoft.com/office/drawing/2014/main" id="{A38D55DA-E90B-3A8A-A180-9FF66A984A9C}"/>
                    </a:ext>
                  </a:extLst>
                </p14:cNvPr>
                <p14:cNvContentPartPr/>
                <p14:nvPr/>
              </p14:nvContentPartPr>
              <p14:xfrm>
                <a:off x="10578191" y="4918719"/>
                <a:ext cx="212400" cy="346680"/>
              </p14:xfrm>
            </p:contentPart>
          </mc:Choice>
          <mc:Fallback xmlns="">
            <p:pic>
              <p:nvPicPr>
                <p:cNvPr id="64" name="Encre 63">
                  <a:extLst>
                    <a:ext uri="{FF2B5EF4-FFF2-40B4-BE49-F238E27FC236}">
                      <a16:creationId xmlns:a16="http://schemas.microsoft.com/office/drawing/2014/main" id="{A38D55DA-E90B-3A8A-A180-9FF66A984A9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560191" y="4900719"/>
                  <a:ext cx="2480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5" name="Encre 64">
                  <a:extLst>
                    <a:ext uri="{FF2B5EF4-FFF2-40B4-BE49-F238E27FC236}">
                      <a16:creationId xmlns:a16="http://schemas.microsoft.com/office/drawing/2014/main" id="{E181847E-DEC9-0E66-709D-EE227660738E}"/>
                    </a:ext>
                  </a:extLst>
                </p14:cNvPr>
                <p14:cNvContentPartPr/>
                <p14:nvPr/>
              </p14:nvContentPartPr>
              <p14:xfrm>
                <a:off x="10310351" y="5319759"/>
                <a:ext cx="261720" cy="331200"/>
              </p14:xfrm>
            </p:contentPart>
          </mc:Choice>
          <mc:Fallback xmlns="">
            <p:pic>
              <p:nvPicPr>
                <p:cNvPr id="65" name="Encre 64">
                  <a:extLst>
                    <a:ext uri="{FF2B5EF4-FFF2-40B4-BE49-F238E27FC236}">
                      <a16:creationId xmlns:a16="http://schemas.microsoft.com/office/drawing/2014/main" id="{E181847E-DEC9-0E66-709D-EE227660738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292711" y="5301759"/>
                  <a:ext cx="2973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6" name="Encre 65">
                  <a:extLst>
                    <a:ext uri="{FF2B5EF4-FFF2-40B4-BE49-F238E27FC236}">
                      <a16:creationId xmlns:a16="http://schemas.microsoft.com/office/drawing/2014/main" id="{B3699642-EBDD-471F-7BB7-55BE32B466EE}"/>
                    </a:ext>
                  </a:extLst>
                </p14:cNvPr>
                <p14:cNvContentPartPr/>
                <p14:nvPr/>
              </p14:nvContentPartPr>
              <p14:xfrm>
                <a:off x="10394951" y="5387079"/>
                <a:ext cx="195840" cy="41400"/>
              </p14:xfrm>
            </p:contentPart>
          </mc:Choice>
          <mc:Fallback xmlns="">
            <p:pic>
              <p:nvPicPr>
                <p:cNvPr id="66" name="Encre 65">
                  <a:extLst>
                    <a:ext uri="{FF2B5EF4-FFF2-40B4-BE49-F238E27FC236}">
                      <a16:creationId xmlns:a16="http://schemas.microsoft.com/office/drawing/2014/main" id="{B3699642-EBDD-471F-7BB7-55BE32B466E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76951" y="5369079"/>
                  <a:ext cx="231480" cy="7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9" name="Encre 68">
                <a:extLst>
                  <a:ext uri="{FF2B5EF4-FFF2-40B4-BE49-F238E27FC236}">
                    <a16:creationId xmlns:a16="http://schemas.microsoft.com/office/drawing/2014/main" id="{EE61EA3E-5891-167E-CA50-27BBF8EED52E}"/>
                  </a:ext>
                </a:extLst>
              </p14:cNvPr>
              <p14:cNvContentPartPr/>
              <p14:nvPr/>
            </p14:nvContentPartPr>
            <p14:xfrm>
              <a:off x="1436510" y="1171407"/>
              <a:ext cx="720" cy="4579200"/>
            </p14:xfrm>
          </p:contentPart>
        </mc:Choice>
        <mc:Fallback xmlns="">
          <p:pic>
            <p:nvPicPr>
              <p:cNvPr id="69" name="Encre 68">
                <a:extLst>
                  <a:ext uri="{FF2B5EF4-FFF2-40B4-BE49-F238E27FC236}">
                    <a16:creationId xmlns:a16="http://schemas.microsoft.com/office/drawing/2014/main" id="{EE61EA3E-5891-167E-CA50-27BBF8EED52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00510" y="1153767"/>
                <a:ext cx="72000" cy="46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0" name="Encre 69">
                <a:extLst>
                  <a:ext uri="{FF2B5EF4-FFF2-40B4-BE49-F238E27FC236}">
                    <a16:creationId xmlns:a16="http://schemas.microsoft.com/office/drawing/2014/main" id="{B4B36803-1BE4-BE21-E6AE-5561CCBAB237}"/>
                  </a:ext>
                </a:extLst>
              </p14:cNvPr>
              <p14:cNvContentPartPr/>
              <p14:nvPr/>
            </p14:nvContentPartPr>
            <p14:xfrm>
              <a:off x="1291430" y="1169967"/>
              <a:ext cx="144360" cy="180720"/>
            </p14:xfrm>
          </p:contentPart>
        </mc:Choice>
        <mc:Fallback xmlns="">
          <p:pic>
            <p:nvPicPr>
              <p:cNvPr id="70" name="Encre 69">
                <a:extLst>
                  <a:ext uri="{FF2B5EF4-FFF2-40B4-BE49-F238E27FC236}">
                    <a16:creationId xmlns:a16="http://schemas.microsoft.com/office/drawing/2014/main" id="{B4B36803-1BE4-BE21-E6AE-5561CCBAB23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73430" y="1151967"/>
                <a:ext cx="1800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4" name="Encre 73">
                <a:extLst>
                  <a:ext uri="{FF2B5EF4-FFF2-40B4-BE49-F238E27FC236}">
                    <a16:creationId xmlns:a16="http://schemas.microsoft.com/office/drawing/2014/main" id="{59827DF8-DE4E-EA9E-9C07-449850B2E80D}"/>
                  </a:ext>
                </a:extLst>
              </p14:cNvPr>
              <p14:cNvContentPartPr/>
              <p14:nvPr/>
            </p14:nvContentPartPr>
            <p14:xfrm>
              <a:off x="1468550" y="1159887"/>
              <a:ext cx="200880" cy="198360"/>
            </p14:xfrm>
          </p:contentPart>
        </mc:Choice>
        <mc:Fallback xmlns="">
          <p:pic>
            <p:nvPicPr>
              <p:cNvPr id="74" name="Encre 73">
                <a:extLst>
                  <a:ext uri="{FF2B5EF4-FFF2-40B4-BE49-F238E27FC236}">
                    <a16:creationId xmlns:a16="http://schemas.microsoft.com/office/drawing/2014/main" id="{59827DF8-DE4E-EA9E-9C07-449850B2E80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50910" y="1141887"/>
                <a:ext cx="236520" cy="23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e 90">
            <a:extLst>
              <a:ext uri="{FF2B5EF4-FFF2-40B4-BE49-F238E27FC236}">
                <a16:creationId xmlns:a16="http://schemas.microsoft.com/office/drawing/2014/main" id="{68AC1673-4680-A6D2-C2BF-1397F0A1CE64}"/>
              </a:ext>
            </a:extLst>
          </p:cNvPr>
          <p:cNvGrpSpPr/>
          <p:nvPr/>
        </p:nvGrpSpPr>
        <p:grpSpPr>
          <a:xfrm>
            <a:off x="1706510" y="1026327"/>
            <a:ext cx="716400" cy="277560"/>
            <a:chOff x="1245191" y="449679"/>
            <a:chExt cx="71640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5" name="Encre 84">
                  <a:extLst>
                    <a:ext uri="{FF2B5EF4-FFF2-40B4-BE49-F238E27FC236}">
                      <a16:creationId xmlns:a16="http://schemas.microsoft.com/office/drawing/2014/main" id="{457A8F95-E6AF-F609-12B7-7A6674DCAF8C}"/>
                    </a:ext>
                  </a:extLst>
                </p14:cNvPr>
                <p14:cNvContentPartPr/>
                <p14:nvPr/>
              </p14:nvContentPartPr>
              <p14:xfrm>
                <a:off x="1245191" y="449679"/>
                <a:ext cx="231480" cy="231480"/>
              </p14:xfrm>
            </p:contentPart>
          </mc:Choice>
          <mc:Fallback xmlns="">
            <p:pic>
              <p:nvPicPr>
                <p:cNvPr id="85" name="Encre 84">
                  <a:extLst>
                    <a:ext uri="{FF2B5EF4-FFF2-40B4-BE49-F238E27FC236}">
                      <a16:creationId xmlns:a16="http://schemas.microsoft.com/office/drawing/2014/main" id="{457A8F95-E6AF-F609-12B7-7A6674DCAF8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227551" y="432039"/>
                  <a:ext cx="267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6" name="Encre 85">
                  <a:extLst>
                    <a:ext uri="{FF2B5EF4-FFF2-40B4-BE49-F238E27FC236}">
                      <a16:creationId xmlns:a16="http://schemas.microsoft.com/office/drawing/2014/main" id="{52CEE18B-4280-D324-3739-6B91011FDA14}"/>
                    </a:ext>
                  </a:extLst>
                </p14:cNvPr>
                <p14:cNvContentPartPr/>
                <p14:nvPr/>
              </p14:nvContentPartPr>
              <p14:xfrm>
                <a:off x="1539311" y="567039"/>
                <a:ext cx="36360" cy="160200"/>
              </p14:xfrm>
            </p:contentPart>
          </mc:Choice>
          <mc:Fallback xmlns="">
            <p:pic>
              <p:nvPicPr>
                <p:cNvPr id="86" name="Encre 85">
                  <a:extLst>
                    <a:ext uri="{FF2B5EF4-FFF2-40B4-BE49-F238E27FC236}">
                      <a16:creationId xmlns:a16="http://schemas.microsoft.com/office/drawing/2014/main" id="{52CEE18B-4280-D324-3739-6B91011FDA1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21311" y="549039"/>
                  <a:ext cx="72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8" name="Encre 87">
                  <a:extLst>
                    <a:ext uri="{FF2B5EF4-FFF2-40B4-BE49-F238E27FC236}">
                      <a16:creationId xmlns:a16="http://schemas.microsoft.com/office/drawing/2014/main" id="{274C8BBC-1D73-FB44-2FD8-2111200F0614}"/>
                    </a:ext>
                  </a:extLst>
                </p14:cNvPr>
                <p14:cNvContentPartPr/>
                <p14:nvPr/>
              </p14:nvContentPartPr>
              <p14:xfrm>
                <a:off x="1554791" y="476679"/>
                <a:ext cx="133560" cy="119520"/>
              </p14:xfrm>
            </p:contentPart>
          </mc:Choice>
          <mc:Fallback xmlns="">
            <p:pic>
              <p:nvPicPr>
                <p:cNvPr id="88" name="Encre 87">
                  <a:extLst>
                    <a:ext uri="{FF2B5EF4-FFF2-40B4-BE49-F238E27FC236}">
                      <a16:creationId xmlns:a16="http://schemas.microsoft.com/office/drawing/2014/main" id="{274C8BBC-1D73-FB44-2FD8-2111200F061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37151" y="459039"/>
                  <a:ext cx="169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9" name="Encre 88">
                  <a:extLst>
                    <a:ext uri="{FF2B5EF4-FFF2-40B4-BE49-F238E27FC236}">
                      <a16:creationId xmlns:a16="http://schemas.microsoft.com/office/drawing/2014/main" id="{933675F3-E16B-390F-F182-FDB2D91649EE}"/>
                    </a:ext>
                  </a:extLst>
                </p14:cNvPr>
                <p14:cNvContentPartPr/>
                <p14:nvPr/>
              </p14:nvContentPartPr>
              <p14:xfrm>
                <a:off x="1860431" y="490359"/>
                <a:ext cx="101160" cy="10080"/>
              </p14:xfrm>
            </p:contentPart>
          </mc:Choice>
          <mc:Fallback xmlns="">
            <p:pic>
              <p:nvPicPr>
                <p:cNvPr id="89" name="Encre 88">
                  <a:extLst>
                    <a:ext uri="{FF2B5EF4-FFF2-40B4-BE49-F238E27FC236}">
                      <a16:creationId xmlns:a16="http://schemas.microsoft.com/office/drawing/2014/main" id="{933675F3-E16B-390F-F182-FDB2D91649E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842791" y="472359"/>
                  <a:ext cx="136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0" name="Encre 89">
                  <a:extLst>
                    <a:ext uri="{FF2B5EF4-FFF2-40B4-BE49-F238E27FC236}">
                      <a16:creationId xmlns:a16="http://schemas.microsoft.com/office/drawing/2014/main" id="{6FAF1698-CE63-3C6F-DDEB-4E048C1CC341}"/>
                    </a:ext>
                  </a:extLst>
                </p14:cNvPr>
                <p14:cNvContentPartPr/>
                <p14:nvPr/>
              </p14:nvContentPartPr>
              <p14:xfrm>
                <a:off x="1740551" y="450399"/>
                <a:ext cx="210600" cy="155520"/>
              </p14:xfrm>
            </p:contentPart>
          </mc:Choice>
          <mc:Fallback xmlns="">
            <p:pic>
              <p:nvPicPr>
                <p:cNvPr id="90" name="Encre 89">
                  <a:extLst>
                    <a:ext uri="{FF2B5EF4-FFF2-40B4-BE49-F238E27FC236}">
                      <a16:creationId xmlns:a16="http://schemas.microsoft.com/office/drawing/2014/main" id="{6FAF1698-CE63-3C6F-DDEB-4E048C1CC34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22551" y="432759"/>
                  <a:ext cx="24624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e 95">
            <a:extLst>
              <a:ext uri="{FF2B5EF4-FFF2-40B4-BE49-F238E27FC236}">
                <a16:creationId xmlns:a16="http://schemas.microsoft.com/office/drawing/2014/main" id="{23FA4EAF-28D9-B836-CAA7-7919F1F5DF4F}"/>
              </a:ext>
            </a:extLst>
          </p:cNvPr>
          <p:cNvGrpSpPr/>
          <p:nvPr/>
        </p:nvGrpSpPr>
        <p:grpSpPr>
          <a:xfrm>
            <a:off x="879590" y="1584327"/>
            <a:ext cx="539640" cy="174600"/>
            <a:chOff x="418271" y="1007679"/>
            <a:chExt cx="53964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2" name="Encre 91">
                  <a:extLst>
                    <a:ext uri="{FF2B5EF4-FFF2-40B4-BE49-F238E27FC236}">
                      <a16:creationId xmlns:a16="http://schemas.microsoft.com/office/drawing/2014/main" id="{B1EB00B7-6D5D-3A57-EB64-49D29E36B699}"/>
                    </a:ext>
                  </a:extLst>
                </p14:cNvPr>
                <p14:cNvContentPartPr/>
                <p14:nvPr/>
              </p14:nvContentPartPr>
              <p14:xfrm>
                <a:off x="863231" y="1071759"/>
                <a:ext cx="94680" cy="17640"/>
              </p14:xfrm>
            </p:contentPart>
          </mc:Choice>
          <mc:Fallback xmlns="">
            <p:pic>
              <p:nvPicPr>
                <p:cNvPr id="92" name="Encre 91">
                  <a:extLst>
                    <a:ext uri="{FF2B5EF4-FFF2-40B4-BE49-F238E27FC236}">
                      <a16:creationId xmlns:a16="http://schemas.microsoft.com/office/drawing/2014/main" id="{B1EB00B7-6D5D-3A57-EB64-49D29E36B69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45591" y="1054119"/>
                  <a:ext cx="130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3" name="Encre 92">
                  <a:extLst>
                    <a:ext uri="{FF2B5EF4-FFF2-40B4-BE49-F238E27FC236}">
                      <a16:creationId xmlns:a16="http://schemas.microsoft.com/office/drawing/2014/main" id="{49706E43-074F-79AB-CED2-00A73939208E}"/>
                    </a:ext>
                  </a:extLst>
                </p14:cNvPr>
                <p14:cNvContentPartPr/>
                <p14:nvPr/>
              </p14:nvContentPartPr>
              <p14:xfrm>
                <a:off x="418271" y="1007679"/>
                <a:ext cx="16560" cy="174600"/>
              </p14:xfrm>
            </p:contentPart>
          </mc:Choice>
          <mc:Fallback xmlns="">
            <p:pic>
              <p:nvPicPr>
                <p:cNvPr id="93" name="Encre 92">
                  <a:extLst>
                    <a:ext uri="{FF2B5EF4-FFF2-40B4-BE49-F238E27FC236}">
                      <a16:creationId xmlns:a16="http://schemas.microsoft.com/office/drawing/2014/main" id="{49706E43-074F-79AB-CED2-00A73939208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00631" y="990039"/>
                  <a:ext cx="52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4" name="Encre 93">
                  <a:extLst>
                    <a:ext uri="{FF2B5EF4-FFF2-40B4-BE49-F238E27FC236}">
                      <a16:creationId xmlns:a16="http://schemas.microsoft.com/office/drawing/2014/main" id="{01F2BF24-2F0F-382A-4883-31E24DB026CD}"/>
                    </a:ext>
                  </a:extLst>
                </p14:cNvPr>
                <p14:cNvContentPartPr/>
                <p14:nvPr/>
              </p14:nvContentPartPr>
              <p14:xfrm>
                <a:off x="523391" y="1022079"/>
                <a:ext cx="121680" cy="114120"/>
              </p14:xfrm>
            </p:contentPart>
          </mc:Choice>
          <mc:Fallback xmlns="">
            <p:pic>
              <p:nvPicPr>
                <p:cNvPr id="94" name="Encre 93">
                  <a:extLst>
                    <a:ext uri="{FF2B5EF4-FFF2-40B4-BE49-F238E27FC236}">
                      <a16:creationId xmlns:a16="http://schemas.microsoft.com/office/drawing/2014/main" id="{01F2BF24-2F0F-382A-4883-31E24DB026C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5391" y="1004439"/>
                  <a:ext cx="157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5" name="Encre 94">
                  <a:extLst>
                    <a:ext uri="{FF2B5EF4-FFF2-40B4-BE49-F238E27FC236}">
                      <a16:creationId xmlns:a16="http://schemas.microsoft.com/office/drawing/2014/main" id="{3CF65A69-EC06-A2AD-0012-D46F54A97966}"/>
                    </a:ext>
                  </a:extLst>
                </p14:cNvPr>
                <p14:cNvContentPartPr/>
                <p14:nvPr/>
              </p14:nvContentPartPr>
              <p14:xfrm>
                <a:off x="750911" y="1034679"/>
                <a:ext cx="78840" cy="100440"/>
              </p14:xfrm>
            </p:contentPart>
          </mc:Choice>
          <mc:Fallback xmlns="">
            <p:pic>
              <p:nvPicPr>
                <p:cNvPr id="95" name="Encre 94">
                  <a:extLst>
                    <a:ext uri="{FF2B5EF4-FFF2-40B4-BE49-F238E27FC236}">
                      <a16:creationId xmlns:a16="http://schemas.microsoft.com/office/drawing/2014/main" id="{3CF65A69-EC06-A2AD-0012-D46F54A9796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2911" y="1017039"/>
                  <a:ext cx="114480" cy="13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7" name="Encre 96">
                <a:extLst>
                  <a:ext uri="{FF2B5EF4-FFF2-40B4-BE49-F238E27FC236}">
                    <a16:creationId xmlns:a16="http://schemas.microsoft.com/office/drawing/2014/main" id="{D927124B-6AEA-9523-528D-1C57938829B7}"/>
                  </a:ext>
                </a:extLst>
              </p14:cNvPr>
              <p14:cNvContentPartPr/>
              <p14:nvPr/>
            </p14:nvContentPartPr>
            <p14:xfrm>
              <a:off x="1316630" y="4968687"/>
              <a:ext cx="116640" cy="45000"/>
            </p14:xfrm>
          </p:contentPart>
        </mc:Choice>
        <mc:Fallback xmlns="">
          <p:pic>
            <p:nvPicPr>
              <p:cNvPr id="97" name="Encre 96">
                <a:extLst>
                  <a:ext uri="{FF2B5EF4-FFF2-40B4-BE49-F238E27FC236}">
                    <a16:creationId xmlns:a16="http://schemas.microsoft.com/office/drawing/2014/main" id="{D927124B-6AEA-9523-528D-1C57938829B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298630" y="4950687"/>
                <a:ext cx="15228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EF84B382-FCC4-5FF3-44C8-89888BF867DE}"/>
              </a:ext>
            </a:extLst>
          </p:cNvPr>
          <p:cNvGrpSpPr/>
          <p:nvPr/>
        </p:nvGrpSpPr>
        <p:grpSpPr>
          <a:xfrm>
            <a:off x="805430" y="4872207"/>
            <a:ext cx="380520" cy="197280"/>
            <a:chOff x="344111" y="4295559"/>
            <a:chExt cx="38052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98" name="Encre 97">
                  <a:extLst>
                    <a:ext uri="{FF2B5EF4-FFF2-40B4-BE49-F238E27FC236}">
                      <a16:creationId xmlns:a16="http://schemas.microsoft.com/office/drawing/2014/main" id="{C00FC697-E9AD-DB7D-48E9-FBB89AC5C470}"/>
                    </a:ext>
                  </a:extLst>
                </p14:cNvPr>
                <p14:cNvContentPartPr/>
                <p14:nvPr/>
              </p14:nvContentPartPr>
              <p14:xfrm>
                <a:off x="344111" y="4403199"/>
                <a:ext cx="29160" cy="21600"/>
              </p14:xfrm>
            </p:contentPart>
          </mc:Choice>
          <mc:Fallback xmlns="">
            <p:pic>
              <p:nvPicPr>
                <p:cNvPr id="98" name="Encre 97">
                  <a:extLst>
                    <a:ext uri="{FF2B5EF4-FFF2-40B4-BE49-F238E27FC236}">
                      <a16:creationId xmlns:a16="http://schemas.microsoft.com/office/drawing/2014/main" id="{C00FC697-E9AD-DB7D-48E9-FBB89AC5C47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6471" y="4385199"/>
                  <a:ext cx="64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9" name="Encre 98">
                  <a:extLst>
                    <a:ext uri="{FF2B5EF4-FFF2-40B4-BE49-F238E27FC236}">
                      <a16:creationId xmlns:a16="http://schemas.microsoft.com/office/drawing/2014/main" id="{F5AFC803-C560-8615-BE2C-99C697C79C86}"/>
                    </a:ext>
                  </a:extLst>
                </p14:cNvPr>
                <p14:cNvContentPartPr/>
                <p14:nvPr/>
              </p14:nvContentPartPr>
              <p14:xfrm>
                <a:off x="497471" y="4295559"/>
                <a:ext cx="101520" cy="197280"/>
              </p14:xfrm>
            </p:contentPart>
          </mc:Choice>
          <mc:Fallback xmlns="">
            <p:pic>
              <p:nvPicPr>
                <p:cNvPr id="99" name="Encre 98">
                  <a:extLst>
                    <a:ext uri="{FF2B5EF4-FFF2-40B4-BE49-F238E27FC236}">
                      <a16:creationId xmlns:a16="http://schemas.microsoft.com/office/drawing/2014/main" id="{F5AFC803-C560-8615-BE2C-99C697C79C8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9471" y="4277559"/>
                  <a:ext cx="137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0" name="Encre 99">
                  <a:extLst>
                    <a:ext uri="{FF2B5EF4-FFF2-40B4-BE49-F238E27FC236}">
                      <a16:creationId xmlns:a16="http://schemas.microsoft.com/office/drawing/2014/main" id="{C57EC484-17BF-1D29-874D-43B560202C46}"/>
                    </a:ext>
                  </a:extLst>
                </p14:cNvPr>
                <p14:cNvContentPartPr/>
                <p14:nvPr/>
              </p14:nvContentPartPr>
              <p14:xfrm>
                <a:off x="628151" y="4385199"/>
                <a:ext cx="96480" cy="100080"/>
              </p14:xfrm>
            </p:contentPart>
          </mc:Choice>
          <mc:Fallback xmlns="">
            <p:pic>
              <p:nvPicPr>
                <p:cNvPr id="100" name="Encre 99">
                  <a:extLst>
                    <a:ext uri="{FF2B5EF4-FFF2-40B4-BE49-F238E27FC236}">
                      <a16:creationId xmlns:a16="http://schemas.microsoft.com/office/drawing/2014/main" id="{C57EC484-17BF-1D29-874D-43B560202C4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0151" y="4367199"/>
                  <a:ext cx="132120" cy="135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ZoneTexte 101">
            <a:extLst>
              <a:ext uri="{FF2B5EF4-FFF2-40B4-BE49-F238E27FC236}">
                <a16:creationId xmlns:a16="http://schemas.microsoft.com/office/drawing/2014/main" id="{A64A6F0D-7C9B-47F3-94FB-E5A983E97BD4}"/>
              </a:ext>
            </a:extLst>
          </p:cNvPr>
          <p:cNvSpPr txBox="1"/>
          <p:nvPr/>
        </p:nvSpPr>
        <p:spPr>
          <a:xfrm>
            <a:off x="5939481" y="823784"/>
            <a:ext cx="3780448" cy="369332"/>
          </a:xfrm>
          <a:prstGeom prst="rect">
            <a:avLst/>
          </a:prstGeom>
          <a:solidFill>
            <a:srgbClr val="F6C3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Let’s</a:t>
            </a:r>
            <a:r>
              <a:rPr lang="fr-FR" dirty="0"/>
              <a:t> add CPU on the machine 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4" name="Encre 103">
                <a:extLst>
                  <a:ext uri="{FF2B5EF4-FFF2-40B4-BE49-F238E27FC236}">
                    <a16:creationId xmlns:a16="http://schemas.microsoft.com/office/drawing/2014/main" id="{01329D9A-8CAC-79EB-FE84-D32AFB9AF04E}"/>
                  </a:ext>
                </a:extLst>
              </p14:cNvPr>
              <p14:cNvContentPartPr/>
              <p14:nvPr/>
            </p14:nvContentPartPr>
            <p14:xfrm>
              <a:off x="1779950" y="1743447"/>
              <a:ext cx="8414280" cy="3949560"/>
            </p14:xfrm>
          </p:contentPart>
        </mc:Choice>
        <mc:Fallback xmlns="">
          <p:pic>
            <p:nvPicPr>
              <p:cNvPr id="104" name="Encre 103">
                <a:extLst>
                  <a:ext uri="{FF2B5EF4-FFF2-40B4-BE49-F238E27FC236}">
                    <a16:creationId xmlns:a16="http://schemas.microsoft.com/office/drawing/2014/main" id="{01329D9A-8CAC-79EB-FE84-D32AFB9AF04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773830" y="1737327"/>
                <a:ext cx="8426520" cy="396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07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C2287-8C7A-FF0C-FE5F-F942C9C17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5A207A-7F39-AE02-8731-2DAB6F50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637" y="1612783"/>
            <a:ext cx="10575636" cy="3632433"/>
          </a:xfrm>
          <a:solidFill>
            <a:srgbClr val="000000"/>
          </a:solidFill>
        </p:spPr>
        <p:txBody>
          <a:bodyPr>
            <a:noAutofit/>
          </a:bodyPr>
          <a:lstStyle/>
          <a:p>
            <a:pPr algn="ctr"/>
            <a:r>
              <a:rPr lang="fr-FR" sz="6000" dirty="0" err="1">
                <a:solidFill>
                  <a:schemeClr val="bg1"/>
                </a:solidFill>
                <a:highlight>
                  <a:srgbClr val="000000"/>
                </a:highlight>
              </a:rPr>
              <a:t>We</a:t>
            </a:r>
            <a:r>
              <a:rPr lang="fr-FR" sz="60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fr-FR" sz="6000" dirty="0" err="1">
                <a:solidFill>
                  <a:schemeClr val="bg1"/>
                </a:solidFill>
                <a:highlight>
                  <a:srgbClr val="000000"/>
                </a:highlight>
              </a:rPr>
              <a:t>need</a:t>
            </a:r>
            <a:r>
              <a:rPr lang="fr-FR" sz="60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fr-FR" sz="6000" dirty="0" err="1">
                <a:highlight>
                  <a:srgbClr val="FFFFFF"/>
                </a:highlight>
              </a:rPr>
              <a:t>parallelism</a:t>
            </a:r>
            <a:r>
              <a:rPr lang="fr-FR" sz="60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b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fr-FR" sz="9600" dirty="0">
                <a:solidFill>
                  <a:schemeClr val="bg1"/>
                </a:solidFill>
              </a:rPr>
              <a:t>to load a single table</a:t>
            </a:r>
            <a:endParaRPr lang="fr-FR" sz="8000" b="1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35ECB3-8626-C337-2810-3154F0A8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032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8CDB6C-69E4-D0E1-212F-DC92981DB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551C5F5D-DFB2-E588-A216-19EF9EE9E0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34DD4B7-438B-F928-0245-85046A5DC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</a:rPr>
              <a:t>How ?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FC7368-0A62-3655-0D66-64F1FFE47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466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8F374-A995-40F2-8F78-62027B55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AED1CF32-F948-BEFA-465D-1707B195E6CC}"/>
              </a:ext>
            </a:extLst>
          </p:cNvPr>
          <p:cNvGrpSpPr/>
          <p:nvPr/>
        </p:nvGrpSpPr>
        <p:grpSpPr>
          <a:xfrm flipV="1">
            <a:off x="3690813" y="1299004"/>
            <a:ext cx="822881" cy="775801"/>
            <a:chOff x="3743321" y="2643475"/>
            <a:chExt cx="799408" cy="775801"/>
          </a:xfrm>
          <a:solidFill>
            <a:srgbClr val="00AA48"/>
          </a:solidFill>
        </p:grpSpPr>
        <p:sp>
          <p:nvSpPr>
            <p:cNvPr id="108" name="Flèche : virage 107">
              <a:extLst>
                <a:ext uri="{FF2B5EF4-FFF2-40B4-BE49-F238E27FC236}">
                  <a16:creationId xmlns:a16="http://schemas.microsoft.com/office/drawing/2014/main" id="{47BA1FD6-E61E-EE09-B54E-5DB2D6557483}"/>
                </a:ext>
              </a:extLst>
            </p:cNvPr>
            <p:cNvSpPr/>
            <p:nvPr/>
          </p:nvSpPr>
          <p:spPr>
            <a:xfrm rot="5400000">
              <a:off x="3722748" y="2664048"/>
              <a:ext cx="482938" cy="441791"/>
            </a:xfrm>
            <a:prstGeom prst="bentArrow">
              <a:avLst>
                <a:gd name="adj1" fmla="val 25000"/>
                <a:gd name="adj2" fmla="val 16489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9" name="Flèche : virage 108">
              <a:extLst>
                <a:ext uri="{FF2B5EF4-FFF2-40B4-BE49-F238E27FC236}">
                  <a16:creationId xmlns:a16="http://schemas.microsoft.com/office/drawing/2014/main" id="{EC827EA5-D742-0E03-9C22-25C4EDF49342}"/>
                </a:ext>
              </a:extLst>
            </p:cNvPr>
            <p:cNvSpPr/>
            <p:nvPr/>
          </p:nvSpPr>
          <p:spPr>
            <a:xfrm flipV="1">
              <a:off x="4056055" y="2998992"/>
              <a:ext cx="486674" cy="420284"/>
            </a:xfrm>
            <a:prstGeom prst="bentArrow">
              <a:avLst>
                <a:gd name="adj1" fmla="val 26133"/>
                <a:gd name="adj2" fmla="val 25000"/>
                <a:gd name="adj3" fmla="val 2500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AA5276BA-5476-B3D9-3F59-EF044DF7A660}"/>
              </a:ext>
            </a:extLst>
          </p:cNvPr>
          <p:cNvGrpSpPr/>
          <p:nvPr/>
        </p:nvGrpSpPr>
        <p:grpSpPr>
          <a:xfrm flipV="1">
            <a:off x="3690814" y="1931528"/>
            <a:ext cx="838575" cy="386763"/>
            <a:chOff x="3795156" y="2385018"/>
            <a:chExt cx="674453" cy="397318"/>
          </a:xfrm>
          <a:solidFill>
            <a:srgbClr val="47D45A"/>
          </a:solidFill>
        </p:grpSpPr>
        <p:sp>
          <p:nvSpPr>
            <p:cNvPr id="105" name="Flèche : virage 104">
              <a:extLst>
                <a:ext uri="{FF2B5EF4-FFF2-40B4-BE49-F238E27FC236}">
                  <a16:creationId xmlns:a16="http://schemas.microsoft.com/office/drawing/2014/main" id="{2781D376-19E7-0ED0-C8B4-567AAD3168B2}"/>
                </a:ext>
              </a:extLst>
            </p:cNvPr>
            <p:cNvSpPr/>
            <p:nvPr/>
          </p:nvSpPr>
          <p:spPr>
            <a:xfrm rot="5400000">
              <a:off x="3878149" y="2302030"/>
              <a:ext cx="275805" cy="441791"/>
            </a:xfrm>
            <a:prstGeom prst="bentArrow">
              <a:avLst>
                <a:gd name="adj1" fmla="val 32978"/>
                <a:gd name="adj2" fmla="val 16489"/>
                <a:gd name="adj3" fmla="val 0"/>
                <a:gd name="adj4" fmla="val 4848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6" name="Flèche : virage 105">
              <a:extLst>
                <a:ext uri="{FF2B5EF4-FFF2-40B4-BE49-F238E27FC236}">
                  <a16:creationId xmlns:a16="http://schemas.microsoft.com/office/drawing/2014/main" id="{627DEF31-5E18-86C0-25CA-6293C94EA28D}"/>
                </a:ext>
              </a:extLst>
            </p:cNvPr>
            <p:cNvSpPr/>
            <p:nvPr/>
          </p:nvSpPr>
          <p:spPr>
            <a:xfrm flipV="1">
              <a:off x="4129803" y="2483790"/>
              <a:ext cx="339806" cy="298546"/>
            </a:xfrm>
            <a:prstGeom prst="bentArrow">
              <a:avLst>
                <a:gd name="adj1" fmla="val 31557"/>
                <a:gd name="adj2" fmla="val 25000"/>
                <a:gd name="adj3" fmla="val 2500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ACC86E27-EE33-A15C-C4E0-B890B63063FF}"/>
              </a:ext>
            </a:extLst>
          </p:cNvPr>
          <p:cNvGrpSpPr/>
          <p:nvPr/>
        </p:nvGrpSpPr>
        <p:grpSpPr>
          <a:xfrm>
            <a:off x="3693332" y="2637554"/>
            <a:ext cx="799272" cy="775801"/>
            <a:chOff x="3743321" y="2643475"/>
            <a:chExt cx="799272" cy="775801"/>
          </a:xfrm>
          <a:solidFill>
            <a:srgbClr val="47D45A"/>
          </a:solidFill>
        </p:grpSpPr>
        <p:sp>
          <p:nvSpPr>
            <p:cNvPr id="96" name="Flèche : virage 95">
              <a:extLst>
                <a:ext uri="{FF2B5EF4-FFF2-40B4-BE49-F238E27FC236}">
                  <a16:creationId xmlns:a16="http://schemas.microsoft.com/office/drawing/2014/main" id="{26F9E54B-BBB4-963B-C789-BB15F8E95EF9}"/>
                </a:ext>
              </a:extLst>
            </p:cNvPr>
            <p:cNvSpPr/>
            <p:nvPr/>
          </p:nvSpPr>
          <p:spPr>
            <a:xfrm rot="5400000">
              <a:off x="3722748" y="2664048"/>
              <a:ext cx="482938" cy="441791"/>
            </a:xfrm>
            <a:prstGeom prst="bentArrow">
              <a:avLst>
                <a:gd name="adj1" fmla="val 25000"/>
                <a:gd name="adj2" fmla="val 16489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95" name="Flèche : virage 94">
              <a:extLst>
                <a:ext uri="{FF2B5EF4-FFF2-40B4-BE49-F238E27FC236}">
                  <a16:creationId xmlns:a16="http://schemas.microsoft.com/office/drawing/2014/main" id="{78E1F498-656A-0034-5D8B-0D935A19FE3E}"/>
                </a:ext>
              </a:extLst>
            </p:cNvPr>
            <p:cNvSpPr/>
            <p:nvPr/>
          </p:nvSpPr>
          <p:spPr>
            <a:xfrm flipV="1">
              <a:off x="4055919" y="2998992"/>
              <a:ext cx="486674" cy="420284"/>
            </a:xfrm>
            <a:prstGeom prst="bentArrow">
              <a:avLst>
                <a:gd name="adj1" fmla="val 26133"/>
                <a:gd name="adj2" fmla="val 25000"/>
                <a:gd name="adj3" fmla="val 2500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D16AC089-7F18-7EE2-3232-DC803F3BE8D6}"/>
              </a:ext>
            </a:extLst>
          </p:cNvPr>
          <p:cNvGrpSpPr/>
          <p:nvPr/>
        </p:nvGrpSpPr>
        <p:grpSpPr>
          <a:xfrm>
            <a:off x="3690814" y="2387241"/>
            <a:ext cx="827644" cy="397313"/>
            <a:chOff x="3795156" y="2385023"/>
            <a:chExt cx="674453" cy="397313"/>
          </a:xfrm>
          <a:solidFill>
            <a:srgbClr val="00AA48"/>
          </a:solidFill>
        </p:grpSpPr>
        <p:sp>
          <p:nvSpPr>
            <p:cNvPr id="97" name="Flèche : virage 96">
              <a:extLst>
                <a:ext uri="{FF2B5EF4-FFF2-40B4-BE49-F238E27FC236}">
                  <a16:creationId xmlns:a16="http://schemas.microsoft.com/office/drawing/2014/main" id="{EE30E593-1D96-04F3-64AA-12714A722AD6}"/>
                </a:ext>
              </a:extLst>
            </p:cNvPr>
            <p:cNvSpPr/>
            <p:nvPr/>
          </p:nvSpPr>
          <p:spPr>
            <a:xfrm rot="5400000">
              <a:off x="3878149" y="2302030"/>
              <a:ext cx="275805" cy="441791"/>
            </a:xfrm>
            <a:prstGeom prst="bentArrow">
              <a:avLst>
                <a:gd name="adj1" fmla="val 32978"/>
                <a:gd name="adj2" fmla="val 16489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98" name="Flèche : virage 97">
              <a:extLst>
                <a:ext uri="{FF2B5EF4-FFF2-40B4-BE49-F238E27FC236}">
                  <a16:creationId xmlns:a16="http://schemas.microsoft.com/office/drawing/2014/main" id="{D048AD45-9982-92ED-78E5-3056E40B7AA4}"/>
                </a:ext>
              </a:extLst>
            </p:cNvPr>
            <p:cNvSpPr/>
            <p:nvPr/>
          </p:nvSpPr>
          <p:spPr>
            <a:xfrm flipV="1">
              <a:off x="4129803" y="2483790"/>
              <a:ext cx="339806" cy="298546"/>
            </a:xfrm>
            <a:prstGeom prst="bentArrow">
              <a:avLst>
                <a:gd name="adj1" fmla="val 31557"/>
                <a:gd name="adj2" fmla="val 25000"/>
                <a:gd name="adj3" fmla="val 2500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5F31D21-77CF-87CF-2677-70456E028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55" y="193792"/>
            <a:ext cx="11157817" cy="660511"/>
          </a:xfrm>
        </p:spPr>
        <p:txBody>
          <a:bodyPr/>
          <a:lstStyle/>
          <a:p>
            <a:r>
              <a:rPr lang="en-US" dirty="0"/>
              <a:t>Parallel Copy with </a:t>
            </a:r>
            <a:r>
              <a:rPr lang="en-US" dirty="0" err="1"/>
              <a:t>FastTransfer</a:t>
            </a:r>
            <a:endParaRPr lang="en-US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116A3DC3-8AE9-A1EE-5CBB-95165E53132D}"/>
              </a:ext>
            </a:extLst>
          </p:cNvPr>
          <p:cNvSpPr txBox="1"/>
          <p:nvPr/>
        </p:nvSpPr>
        <p:spPr>
          <a:xfrm>
            <a:off x="1581912" y="4299405"/>
            <a:ext cx="4251960" cy="1477328"/>
          </a:xfrm>
          <a:prstGeom prst="rect">
            <a:avLst/>
          </a:prstGeom>
          <a:solidFill>
            <a:srgbClr val="3A3A3A">
              <a:alpha val="58824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One flow </a:t>
            </a:r>
            <a:r>
              <a:rPr lang="fr-FR" dirty="0" err="1">
                <a:solidFill>
                  <a:schemeClr val="bg1"/>
                </a:solidFill>
              </a:rPr>
              <a:t>defined</a:t>
            </a:r>
            <a:r>
              <a:rPr lang="fr-FR" dirty="0">
                <a:solidFill>
                  <a:schemeClr val="bg1"/>
                </a:solidFill>
              </a:rPr>
              <a:t>  = one command line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Direct Stream = no </a:t>
            </a:r>
            <a:r>
              <a:rPr lang="fr-FR" b="1" dirty="0" err="1">
                <a:solidFill>
                  <a:schemeClr val="bg1"/>
                </a:solidFill>
              </a:rPr>
              <a:t>step</a:t>
            </a:r>
            <a:r>
              <a:rPr lang="fr-FR" b="1" dirty="0">
                <a:solidFill>
                  <a:schemeClr val="bg1"/>
                </a:solidFill>
              </a:rPr>
              <a:t> file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Ultra-Fast Copy (</a:t>
            </a:r>
            <a:r>
              <a:rPr lang="fr-FR" b="1" dirty="0" err="1">
                <a:solidFill>
                  <a:schemeClr val="bg1"/>
                </a:solidFill>
              </a:rPr>
              <a:t>Parallel</a:t>
            </a:r>
            <a:r>
              <a:rPr lang="fr-FR" b="1" dirty="0">
                <a:solidFill>
                  <a:schemeClr val="bg1"/>
                </a:solidFill>
              </a:rPr>
              <a:t> Bulk)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Easy</a:t>
            </a:r>
            <a:r>
              <a:rPr lang="fr-FR" dirty="0">
                <a:solidFill>
                  <a:schemeClr val="bg1"/>
                </a:solidFill>
              </a:rPr>
              <a:t> to use (one command)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Easy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install</a:t>
            </a:r>
            <a:r>
              <a:rPr lang="fr-FR" dirty="0">
                <a:solidFill>
                  <a:schemeClr val="bg1"/>
                </a:solidFill>
              </a:rPr>
              <a:t> &amp; </a:t>
            </a:r>
            <a:r>
              <a:rPr lang="fr-FR" dirty="0" err="1">
                <a:solidFill>
                  <a:schemeClr val="bg1"/>
                </a:solidFill>
              </a:rPr>
              <a:t>deploy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97CCD47-225C-621E-BB50-51BCC7210C8A}"/>
              </a:ext>
            </a:extLst>
          </p:cNvPr>
          <p:cNvSpPr>
            <a:spLocks/>
          </p:cNvSpPr>
          <p:nvPr/>
        </p:nvSpPr>
        <p:spPr>
          <a:xfrm>
            <a:off x="4777362" y="3676368"/>
            <a:ext cx="6364167" cy="44661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Parallel</a:t>
            </a:r>
            <a:r>
              <a:rPr lang="fr-FR" sz="1400" dirty="0"/>
              <a:t> flow from source to target </a:t>
            </a:r>
            <a:r>
              <a:rPr lang="fr-FR" sz="1400" dirty="0" err="1"/>
              <a:t>without</a:t>
            </a:r>
            <a:r>
              <a:rPr lang="fr-FR" sz="1400" dirty="0"/>
              <a:t>  files </a:t>
            </a:r>
            <a:r>
              <a:rPr lang="fr-FR" sz="1400" dirty="0" err="1"/>
              <a:t>step</a:t>
            </a:r>
            <a:endParaRPr lang="fr-FR" sz="1400" dirty="0"/>
          </a:p>
        </p:txBody>
      </p: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CCBD4B51-88C2-0AAD-B3C2-BF08F0DD1933}"/>
              </a:ext>
            </a:extLst>
          </p:cNvPr>
          <p:cNvGrpSpPr/>
          <p:nvPr/>
        </p:nvGrpSpPr>
        <p:grpSpPr>
          <a:xfrm>
            <a:off x="4501770" y="1112754"/>
            <a:ext cx="4166439" cy="2499661"/>
            <a:chOff x="4501770" y="1112754"/>
            <a:chExt cx="4166439" cy="2499661"/>
          </a:xfrm>
        </p:grpSpPr>
        <p:sp>
          <p:nvSpPr>
            <p:cNvPr id="4" name="Freeform 19">
              <a:extLst>
                <a:ext uri="{FF2B5EF4-FFF2-40B4-BE49-F238E27FC236}">
                  <a16:creationId xmlns:a16="http://schemas.microsoft.com/office/drawing/2014/main" id="{37FF5FE5-4F5D-1B15-1008-640D04E1605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15627" y="1793855"/>
              <a:ext cx="324083" cy="496558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7E349806-9F09-D895-EB18-54AD31A7DE2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399314" y="1128196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DD628B9B-D706-A81E-A041-AD9ECFA1E53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597585" y="1766234"/>
              <a:ext cx="360169" cy="551800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rgbClr val="47D45A"/>
            </a:solidFill>
            <a:ln>
              <a:solidFill>
                <a:srgbClr val="47D45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58E3F474-92A5-DA06-602B-E110D39DEC2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20615" y="1796617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C5D3B091-483D-8CBD-72F4-81FE3CDA7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593" y="1941918"/>
              <a:ext cx="485180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</a:rPr>
                <a:t>02</a:t>
              </a:r>
              <a:endParaRPr kumimoji="0" lang="en-US" sz="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7BFFE8-94F2-F8EB-24FC-83DD128DAC7D}"/>
                </a:ext>
              </a:extLst>
            </p:cNvPr>
            <p:cNvSpPr>
              <a:spLocks/>
            </p:cNvSpPr>
            <p:nvPr/>
          </p:nvSpPr>
          <p:spPr>
            <a:xfrm>
              <a:off x="5151960" y="1941918"/>
              <a:ext cx="91720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CHUNK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A65F3E4A-B742-BC5D-F626-DE889DDE723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398620" y="1796617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8D7F04C2-6C10-10F5-9912-BE1A0E0500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576626" y="1796617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243AF2FF-CB7A-FA6E-B91D-F3F7D4BCAA9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750345" y="1796617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40545A1-C6F9-BCD1-DE47-E28235AEA5F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62283" y="1129992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3A8EB89-CA4C-E2B5-370D-D69079DDBC3E}"/>
                </a:ext>
              </a:extLst>
            </p:cNvPr>
            <p:cNvSpPr>
              <a:spLocks/>
            </p:cNvSpPr>
            <p:nvPr/>
          </p:nvSpPr>
          <p:spPr>
            <a:xfrm>
              <a:off x="6995697" y="1846621"/>
              <a:ext cx="1602565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BULK</a:t>
              </a:r>
              <a:br>
                <a:rPr lang="en-US" sz="1200" b="1" dirty="0">
                  <a:solidFill>
                    <a:schemeClr val="bg1"/>
                  </a:solidFill>
                </a:rPr>
              </a:br>
              <a:r>
                <a:rPr lang="en-US" sz="1200" b="1" dirty="0">
                  <a:solidFill>
                    <a:schemeClr val="bg1"/>
                  </a:solidFill>
                </a:rPr>
                <a:t>INSERT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E5C24EC8-68A5-5115-B7B5-89B392D9D4F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15627" y="2429420"/>
              <a:ext cx="324083" cy="496558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C338DEDB-7E1F-41E9-E581-EBEAA88DF32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399314" y="1763760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F74126C2-D0F3-0EAF-BAA3-F97576C0237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597585" y="2401799"/>
              <a:ext cx="360169" cy="551800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4900DA2-7006-E348-5CC8-F262ECDA77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20615" y="2432181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E925DC5C-DEF5-9A70-5A64-50A9886A3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593" y="2577482"/>
              <a:ext cx="485180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</a:rPr>
                <a:t>03</a:t>
              </a:r>
              <a:endParaRPr kumimoji="0" lang="en-US" sz="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AE084FC-A113-80DE-6C1F-AF96130A92BB}"/>
                </a:ext>
              </a:extLst>
            </p:cNvPr>
            <p:cNvSpPr>
              <a:spLocks/>
            </p:cNvSpPr>
            <p:nvPr/>
          </p:nvSpPr>
          <p:spPr>
            <a:xfrm>
              <a:off x="5151960" y="2577482"/>
              <a:ext cx="91720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CHUNK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88C3E9A-C026-B3B7-F59C-E528F724896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398620" y="2432181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AF6069F9-608F-10FD-4D75-84C4AB59C43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576626" y="2432181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9E4AB931-C551-1146-F599-2D2647F0EC5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750345" y="2432181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8CE5BFCF-656F-10CF-97A3-4397CD30DC3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62283" y="1765557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DFE4F1-9C02-CB62-7A49-6085A2940D5A}"/>
                </a:ext>
              </a:extLst>
            </p:cNvPr>
            <p:cNvSpPr>
              <a:spLocks/>
            </p:cNvSpPr>
            <p:nvPr/>
          </p:nvSpPr>
          <p:spPr>
            <a:xfrm>
              <a:off x="6995697" y="2482185"/>
              <a:ext cx="1602565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BULK</a:t>
              </a:r>
              <a:br>
                <a:rPr lang="en-US" sz="1200" b="1" dirty="0">
                  <a:solidFill>
                    <a:schemeClr val="bg1"/>
                  </a:solidFill>
                </a:rPr>
              </a:br>
              <a:r>
                <a:rPr lang="en-US" sz="1200" b="1" dirty="0">
                  <a:solidFill>
                    <a:schemeClr val="bg1"/>
                  </a:solidFill>
                </a:rPr>
                <a:t>INSERT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88A585B5-7FC4-29DB-5B3E-8AB09087B4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15627" y="3070353"/>
              <a:ext cx="324083" cy="496558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16E27CDE-3403-39C6-0B27-28571B9D213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399314" y="2404694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21">
              <a:extLst>
                <a:ext uri="{FF2B5EF4-FFF2-40B4-BE49-F238E27FC236}">
                  <a16:creationId xmlns:a16="http://schemas.microsoft.com/office/drawing/2014/main" id="{E441EBD5-1F0B-347E-0DA3-EAEC529046C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597585" y="3042732"/>
              <a:ext cx="360169" cy="551800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8BEFFB90-F9B4-46DF-9B48-D9D7D6FDB16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20615" y="3073115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6CB0F352-93FC-0397-A272-117441067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593" y="3218415"/>
              <a:ext cx="48518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</a:rPr>
                <a:t>N</a:t>
              </a:r>
              <a:endParaRPr kumimoji="0" lang="en-US" sz="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5B2C7A2-7604-BFA8-9176-F73C63C40C8A}"/>
                </a:ext>
              </a:extLst>
            </p:cNvPr>
            <p:cNvSpPr>
              <a:spLocks/>
            </p:cNvSpPr>
            <p:nvPr/>
          </p:nvSpPr>
          <p:spPr>
            <a:xfrm>
              <a:off x="5151960" y="3218415"/>
              <a:ext cx="91720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CHUNK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BB8B5E6E-35AB-FC74-A0FB-5F69F19DFB8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398620" y="3073115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id="{C27280B7-E227-201F-BFB5-E8F078076A5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576626" y="3073115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4742CB30-0307-5EC2-7397-FDAEDAFBD6D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750345" y="3073115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id="{D57245E5-8209-73A6-C6C9-B45067ECDDF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62283" y="2406490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7D12D8B-B15D-9611-ADB2-EE121A1CDC6D}"/>
                </a:ext>
              </a:extLst>
            </p:cNvPr>
            <p:cNvSpPr>
              <a:spLocks/>
            </p:cNvSpPr>
            <p:nvPr/>
          </p:nvSpPr>
          <p:spPr>
            <a:xfrm>
              <a:off x="6995697" y="3123119"/>
              <a:ext cx="1602565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BULK</a:t>
              </a:r>
              <a:br>
                <a:rPr lang="en-US" sz="1200" b="1" dirty="0">
                  <a:solidFill>
                    <a:schemeClr val="bg1"/>
                  </a:solidFill>
                </a:rPr>
              </a:br>
              <a:r>
                <a:rPr lang="en-US" sz="1200" b="1" dirty="0">
                  <a:solidFill>
                    <a:schemeClr val="bg1"/>
                  </a:solidFill>
                </a:rPr>
                <a:t>INSERT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B1E37AAB-7C1E-DB2E-9502-6210FA18118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15628" y="1156463"/>
              <a:ext cx="324083" cy="496558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3CD687D7-A263-7C04-22A8-C5C92DFE3C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399315" y="490803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07D2AA5F-7194-CA32-EAB8-7014B0FF210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597586" y="1128842"/>
              <a:ext cx="360169" cy="551800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73174DE6-2187-049C-384B-11435B56432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20616" y="1159224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54" name="Rectangle 23">
              <a:extLst>
                <a:ext uri="{FF2B5EF4-FFF2-40B4-BE49-F238E27FC236}">
                  <a16:creationId xmlns:a16="http://schemas.microsoft.com/office/drawing/2014/main" id="{9E792DC7-0C05-D0D5-FA38-9A8496DE2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594" y="1304525"/>
              <a:ext cx="48518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</a:rPr>
                <a:t>0</a:t>
              </a:r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1</a:t>
              </a:r>
              <a:endParaRPr kumimoji="0" lang="en-US" sz="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6D4E4AF-1A21-A182-1DD0-A930A78FCE8B}"/>
                </a:ext>
              </a:extLst>
            </p:cNvPr>
            <p:cNvSpPr>
              <a:spLocks/>
            </p:cNvSpPr>
            <p:nvPr/>
          </p:nvSpPr>
          <p:spPr>
            <a:xfrm>
              <a:off x="5151961" y="1304525"/>
              <a:ext cx="91720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CHUNK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C6F62A0C-D382-2589-5075-FAECA775463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398621" y="1159224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21B186C5-32F3-9B94-4952-F907F7DF782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576627" y="1159224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7D39DBD5-8F42-B183-3806-7953E0E602C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750346" y="1159224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62" name="Freeform 20">
              <a:extLst>
                <a:ext uri="{FF2B5EF4-FFF2-40B4-BE49-F238E27FC236}">
                  <a16:creationId xmlns:a16="http://schemas.microsoft.com/office/drawing/2014/main" id="{CA92C086-14C2-1768-9AAA-720A1B3F34D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62284" y="492600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9C3CF4F-C7A9-B65E-5ED3-D1DF4E880306}"/>
                </a:ext>
              </a:extLst>
            </p:cNvPr>
            <p:cNvSpPr>
              <a:spLocks/>
            </p:cNvSpPr>
            <p:nvPr/>
          </p:nvSpPr>
          <p:spPr>
            <a:xfrm>
              <a:off x="6995698" y="1209228"/>
              <a:ext cx="1602565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BULK</a:t>
              </a:r>
              <a:br>
                <a:rPr lang="en-US" sz="1200" b="1" dirty="0">
                  <a:solidFill>
                    <a:schemeClr val="bg1"/>
                  </a:solidFill>
                </a:rPr>
              </a:br>
              <a:r>
                <a:rPr lang="en-US" sz="1200" b="1" dirty="0">
                  <a:solidFill>
                    <a:schemeClr val="bg1"/>
                  </a:solidFill>
                </a:rPr>
                <a:t>INSERT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74">
              <a:extLst>
                <a:ext uri="{FF2B5EF4-FFF2-40B4-BE49-F238E27FC236}">
                  <a16:creationId xmlns:a16="http://schemas.microsoft.com/office/drawing/2014/main" id="{9139AA12-DE9D-98F5-2E3B-50FB43A35A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802" y="1204982"/>
              <a:ext cx="373834" cy="373073"/>
            </a:xfrm>
            <a:custGeom>
              <a:avLst/>
              <a:gdLst>
                <a:gd name="connsiteX0" fmla="*/ 1856422 w 4676775"/>
                <a:gd name="connsiteY0" fmla="*/ 1881187 h 4667250"/>
                <a:gd name="connsiteX1" fmla="*/ 1856422 w 4676775"/>
                <a:gd name="connsiteY1" fmla="*/ 2808922 h 4667250"/>
                <a:gd name="connsiteX2" fmla="*/ 2784157 w 4676775"/>
                <a:gd name="connsiteY2" fmla="*/ 2808922 h 4667250"/>
                <a:gd name="connsiteX3" fmla="*/ 2784157 w 4676775"/>
                <a:gd name="connsiteY3" fmla="*/ 1881187 h 4667250"/>
                <a:gd name="connsiteX4" fmla="*/ 1740217 w 4676775"/>
                <a:gd name="connsiteY4" fmla="*/ 1646872 h 4667250"/>
                <a:gd name="connsiteX5" fmla="*/ 2901315 w 4676775"/>
                <a:gd name="connsiteY5" fmla="*/ 1646872 h 4667250"/>
                <a:gd name="connsiteX6" fmla="*/ 3018472 w 4676775"/>
                <a:gd name="connsiteY6" fmla="*/ 1764029 h 4667250"/>
                <a:gd name="connsiteX7" fmla="*/ 3018472 w 4676775"/>
                <a:gd name="connsiteY7" fmla="*/ 2924174 h 4667250"/>
                <a:gd name="connsiteX8" fmla="*/ 2901315 w 4676775"/>
                <a:gd name="connsiteY8" fmla="*/ 3041332 h 4667250"/>
                <a:gd name="connsiteX9" fmla="*/ 1740217 w 4676775"/>
                <a:gd name="connsiteY9" fmla="*/ 3041332 h 4667250"/>
                <a:gd name="connsiteX10" fmla="*/ 1623060 w 4676775"/>
                <a:gd name="connsiteY10" fmla="*/ 2925127 h 4667250"/>
                <a:gd name="connsiteX11" fmla="*/ 1623060 w 4676775"/>
                <a:gd name="connsiteY11" fmla="*/ 1764029 h 4667250"/>
                <a:gd name="connsiteX12" fmla="*/ 1740217 w 4676775"/>
                <a:gd name="connsiteY12" fmla="*/ 1646872 h 4667250"/>
                <a:gd name="connsiteX13" fmla="*/ 1344930 w 4676775"/>
                <a:gd name="connsiteY13" fmla="*/ 1369695 h 4667250"/>
                <a:gd name="connsiteX14" fmla="*/ 1344930 w 4676775"/>
                <a:gd name="connsiteY14" fmla="*/ 3319462 h 4667250"/>
                <a:gd name="connsiteX15" fmla="*/ 3295650 w 4676775"/>
                <a:gd name="connsiteY15" fmla="*/ 3319462 h 4667250"/>
                <a:gd name="connsiteX16" fmla="*/ 3295650 w 4676775"/>
                <a:gd name="connsiteY16" fmla="*/ 1369695 h 4667250"/>
                <a:gd name="connsiteX17" fmla="*/ 1773555 w 4676775"/>
                <a:gd name="connsiteY17" fmla="*/ 0 h 4667250"/>
                <a:gd name="connsiteX18" fmla="*/ 2113597 w 4676775"/>
                <a:gd name="connsiteY18" fmla="*/ 0 h 4667250"/>
                <a:gd name="connsiteX19" fmla="*/ 2435542 w 4676775"/>
                <a:gd name="connsiteY19" fmla="*/ 321945 h 4667250"/>
                <a:gd name="connsiteX20" fmla="*/ 2435542 w 4676775"/>
                <a:gd name="connsiteY20" fmla="*/ 1136332 h 4667250"/>
                <a:gd name="connsiteX21" fmla="*/ 2747962 w 4676775"/>
                <a:gd name="connsiteY21" fmla="*/ 1136332 h 4667250"/>
                <a:gd name="connsiteX22" fmla="*/ 2747962 w 4676775"/>
                <a:gd name="connsiteY22" fmla="*/ 682942 h 4667250"/>
                <a:gd name="connsiteX23" fmla="*/ 2865120 w 4676775"/>
                <a:gd name="connsiteY23" fmla="*/ 565785 h 4667250"/>
                <a:gd name="connsiteX24" fmla="*/ 2982277 w 4676775"/>
                <a:gd name="connsiteY24" fmla="*/ 682942 h 4667250"/>
                <a:gd name="connsiteX25" fmla="*/ 2982277 w 4676775"/>
                <a:gd name="connsiteY25" fmla="*/ 1133475 h 4667250"/>
                <a:gd name="connsiteX26" fmla="*/ 3411855 w 4676775"/>
                <a:gd name="connsiteY26" fmla="*/ 1133475 h 4667250"/>
                <a:gd name="connsiteX27" fmla="*/ 3529012 w 4676775"/>
                <a:gd name="connsiteY27" fmla="*/ 1250632 h 4667250"/>
                <a:gd name="connsiteX28" fmla="*/ 3529012 w 4676775"/>
                <a:gd name="connsiteY28" fmla="*/ 1680210 h 4667250"/>
                <a:gd name="connsiteX29" fmla="*/ 3993832 w 4676775"/>
                <a:gd name="connsiteY29" fmla="*/ 1680210 h 4667250"/>
                <a:gd name="connsiteX30" fmla="*/ 4110990 w 4676775"/>
                <a:gd name="connsiteY30" fmla="*/ 1797367 h 4667250"/>
                <a:gd name="connsiteX31" fmla="*/ 3993832 w 4676775"/>
                <a:gd name="connsiteY31" fmla="*/ 1914525 h 4667250"/>
                <a:gd name="connsiteX32" fmla="*/ 3529012 w 4676775"/>
                <a:gd name="connsiteY32" fmla="*/ 1914525 h 4667250"/>
                <a:gd name="connsiteX33" fmla="*/ 3529012 w 4676775"/>
                <a:gd name="connsiteY33" fmla="*/ 2226945 h 4667250"/>
                <a:gd name="connsiteX34" fmla="*/ 4353878 w 4676775"/>
                <a:gd name="connsiteY34" fmla="*/ 2226945 h 4667250"/>
                <a:gd name="connsiteX35" fmla="*/ 4442460 w 4676775"/>
                <a:gd name="connsiteY35" fmla="*/ 2138362 h 4667250"/>
                <a:gd name="connsiteX36" fmla="*/ 4442460 w 4676775"/>
                <a:gd name="connsiteY36" fmla="*/ 1798320 h 4667250"/>
                <a:gd name="connsiteX37" fmla="*/ 4559618 w 4676775"/>
                <a:gd name="connsiteY37" fmla="*/ 1681162 h 4667250"/>
                <a:gd name="connsiteX38" fmla="*/ 4676775 w 4676775"/>
                <a:gd name="connsiteY38" fmla="*/ 1798320 h 4667250"/>
                <a:gd name="connsiteX39" fmla="*/ 4676775 w 4676775"/>
                <a:gd name="connsiteY39" fmla="*/ 2138362 h 4667250"/>
                <a:gd name="connsiteX40" fmla="*/ 4354830 w 4676775"/>
                <a:gd name="connsiteY40" fmla="*/ 2460307 h 4667250"/>
                <a:gd name="connsiteX41" fmla="*/ 3529012 w 4676775"/>
                <a:gd name="connsiteY41" fmla="*/ 2460307 h 4667250"/>
                <a:gd name="connsiteX42" fmla="*/ 3529012 w 4676775"/>
                <a:gd name="connsiteY42" fmla="*/ 2772727 h 4667250"/>
                <a:gd name="connsiteX43" fmla="*/ 3993832 w 4676775"/>
                <a:gd name="connsiteY43" fmla="*/ 2772727 h 4667250"/>
                <a:gd name="connsiteX44" fmla="*/ 4110990 w 4676775"/>
                <a:gd name="connsiteY44" fmla="*/ 2889885 h 4667250"/>
                <a:gd name="connsiteX45" fmla="*/ 3993832 w 4676775"/>
                <a:gd name="connsiteY45" fmla="*/ 3007042 h 4667250"/>
                <a:gd name="connsiteX46" fmla="*/ 3532822 w 4676775"/>
                <a:gd name="connsiteY46" fmla="*/ 3007042 h 4667250"/>
                <a:gd name="connsiteX47" fmla="*/ 3532822 w 4676775"/>
                <a:gd name="connsiteY47" fmla="*/ 3437572 h 4667250"/>
                <a:gd name="connsiteX48" fmla="*/ 3415665 w 4676775"/>
                <a:gd name="connsiteY48" fmla="*/ 3554730 h 4667250"/>
                <a:gd name="connsiteX49" fmla="*/ 2986087 w 4676775"/>
                <a:gd name="connsiteY49" fmla="*/ 3554730 h 4667250"/>
                <a:gd name="connsiteX50" fmla="*/ 2986087 w 4676775"/>
                <a:gd name="connsiteY50" fmla="*/ 3984307 h 4667250"/>
                <a:gd name="connsiteX51" fmla="*/ 2868930 w 4676775"/>
                <a:gd name="connsiteY51" fmla="*/ 4101465 h 4667250"/>
                <a:gd name="connsiteX52" fmla="*/ 2751772 w 4676775"/>
                <a:gd name="connsiteY52" fmla="*/ 3984307 h 4667250"/>
                <a:gd name="connsiteX53" fmla="*/ 2751772 w 4676775"/>
                <a:gd name="connsiteY53" fmla="*/ 3554730 h 4667250"/>
                <a:gd name="connsiteX54" fmla="*/ 2439352 w 4676775"/>
                <a:gd name="connsiteY54" fmla="*/ 3554730 h 4667250"/>
                <a:gd name="connsiteX55" fmla="*/ 2439352 w 4676775"/>
                <a:gd name="connsiteY55" fmla="*/ 4344353 h 4667250"/>
                <a:gd name="connsiteX56" fmla="*/ 2527935 w 4676775"/>
                <a:gd name="connsiteY56" fmla="*/ 4432935 h 4667250"/>
                <a:gd name="connsiteX57" fmla="*/ 2867977 w 4676775"/>
                <a:gd name="connsiteY57" fmla="*/ 4432935 h 4667250"/>
                <a:gd name="connsiteX58" fmla="*/ 2985135 w 4676775"/>
                <a:gd name="connsiteY58" fmla="*/ 4550092 h 4667250"/>
                <a:gd name="connsiteX59" fmla="*/ 2867977 w 4676775"/>
                <a:gd name="connsiteY59" fmla="*/ 4667250 h 4667250"/>
                <a:gd name="connsiteX60" fmla="*/ 2527935 w 4676775"/>
                <a:gd name="connsiteY60" fmla="*/ 4667250 h 4667250"/>
                <a:gd name="connsiteX61" fmla="*/ 2205990 w 4676775"/>
                <a:gd name="connsiteY61" fmla="*/ 4345305 h 4667250"/>
                <a:gd name="connsiteX62" fmla="*/ 2205990 w 4676775"/>
                <a:gd name="connsiteY62" fmla="*/ 3555682 h 4667250"/>
                <a:gd name="connsiteX63" fmla="*/ 1893570 w 4676775"/>
                <a:gd name="connsiteY63" fmla="*/ 3555682 h 4667250"/>
                <a:gd name="connsiteX64" fmla="*/ 1893570 w 4676775"/>
                <a:gd name="connsiteY64" fmla="*/ 3985260 h 4667250"/>
                <a:gd name="connsiteX65" fmla="*/ 1776412 w 4676775"/>
                <a:gd name="connsiteY65" fmla="*/ 4102417 h 4667250"/>
                <a:gd name="connsiteX66" fmla="*/ 1659255 w 4676775"/>
                <a:gd name="connsiteY66" fmla="*/ 3985260 h 4667250"/>
                <a:gd name="connsiteX67" fmla="*/ 1659255 w 4676775"/>
                <a:gd name="connsiteY67" fmla="*/ 3555682 h 4667250"/>
                <a:gd name="connsiteX68" fmla="*/ 1229677 w 4676775"/>
                <a:gd name="connsiteY68" fmla="*/ 3555682 h 4667250"/>
                <a:gd name="connsiteX69" fmla="*/ 1112520 w 4676775"/>
                <a:gd name="connsiteY69" fmla="*/ 3438525 h 4667250"/>
                <a:gd name="connsiteX70" fmla="*/ 1112520 w 4676775"/>
                <a:gd name="connsiteY70" fmla="*/ 3008947 h 4667250"/>
                <a:gd name="connsiteX71" fmla="*/ 682942 w 4676775"/>
                <a:gd name="connsiteY71" fmla="*/ 3008947 h 4667250"/>
                <a:gd name="connsiteX72" fmla="*/ 565785 w 4676775"/>
                <a:gd name="connsiteY72" fmla="*/ 2891790 h 4667250"/>
                <a:gd name="connsiteX73" fmla="*/ 682942 w 4676775"/>
                <a:gd name="connsiteY73" fmla="*/ 2774632 h 4667250"/>
                <a:gd name="connsiteX74" fmla="*/ 1111567 w 4676775"/>
                <a:gd name="connsiteY74" fmla="*/ 2774632 h 4667250"/>
                <a:gd name="connsiteX75" fmla="*/ 1111567 w 4676775"/>
                <a:gd name="connsiteY75" fmla="*/ 2462212 h 4667250"/>
                <a:gd name="connsiteX76" fmla="*/ 321945 w 4676775"/>
                <a:gd name="connsiteY76" fmla="*/ 2462212 h 4667250"/>
                <a:gd name="connsiteX77" fmla="*/ 233362 w 4676775"/>
                <a:gd name="connsiteY77" fmla="*/ 2550795 h 4667250"/>
                <a:gd name="connsiteX78" fmla="*/ 233362 w 4676775"/>
                <a:gd name="connsiteY78" fmla="*/ 2890837 h 4667250"/>
                <a:gd name="connsiteX79" fmla="*/ 116205 w 4676775"/>
                <a:gd name="connsiteY79" fmla="*/ 3007042 h 4667250"/>
                <a:gd name="connsiteX80" fmla="*/ 0 w 4676775"/>
                <a:gd name="connsiteY80" fmla="*/ 2889885 h 4667250"/>
                <a:gd name="connsiteX81" fmla="*/ 0 w 4676775"/>
                <a:gd name="connsiteY81" fmla="*/ 2549842 h 4667250"/>
                <a:gd name="connsiteX82" fmla="*/ 321945 w 4676775"/>
                <a:gd name="connsiteY82" fmla="*/ 2227897 h 4667250"/>
                <a:gd name="connsiteX83" fmla="*/ 1112520 w 4676775"/>
                <a:gd name="connsiteY83" fmla="*/ 2227897 h 4667250"/>
                <a:gd name="connsiteX84" fmla="*/ 1112520 w 4676775"/>
                <a:gd name="connsiteY84" fmla="*/ 1917382 h 4667250"/>
                <a:gd name="connsiteX85" fmla="*/ 682942 w 4676775"/>
                <a:gd name="connsiteY85" fmla="*/ 1917382 h 4667250"/>
                <a:gd name="connsiteX86" fmla="*/ 565785 w 4676775"/>
                <a:gd name="connsiteY86" fmla="*/ 1800225 h 4667250"/>
                <a:gd name="connsiteX87" fmla="*/ 682942 w 4676775"/>
                <a:gd name="connsiteY87" fmla="*/ 1683067 h 4667250"/>
                <a:gd name="connsiteX88" fmla="*/ 1108710 w 4676775"/>
                <a:gd name="connsiteY88" fmla="*/ 1683067 h 4667250"/>
                <a:gd name="connsiteX89" fmla="*/ 1108710 w 4676775"/>
                <a:gd name="connsiteY89" fmla="*/ 1253490 h 4667250"/>
                <a:gd name="connsiteX90" fmla="*/ 1225867 w 4676775"/>
                <a:gd name="connsiteY90" fmla="*/ 1136332 h 4667250"/>
                <a:gd name="connsiteX91" fmla="*/ 1655445 w 4676775"/>
                <a:gd name="connsiteY91" fmla="*/ 1136332 h 4667250"/>
                <a:gd name="connsiteX92" fmla="*/ 1655445 w 4676775"/>
                <a:gd name="connsiteY92" fmla="*/ 682942 h 4667250"/>
                <a:gd name="connsiteX93" fmla="*/ 1772602 w 4676775"/>
                <a:gd name="connsiteY93" fmla="*/ 565785 h 4667250"/>
                <a:gd name="connsiteX94" fmla="*/ 1889760 w 4676775"/>
                <a:gd name="connsiteY94" fmla="*/ 682942 h 4667250"/>
                <a:gd name="connsiteX95" fmla="*/ 1889760 w 4676775"/>
                <a:gd name="connsiteY95" fmla="*/ 1135380 h 4667250"/>
                <a:gd name="connsiteX96" fmla="*/ 2202180 w 4676775"/>
                <a:gd name="connsiteY96" fmla="*/ 1135380 h 4667250"/>
                <a:gd name="connsiteX97" fmla="*/ 2202180 w 4676775"/>
                <a:gd name="connsiteY97" fmla="*/ 321945 h 4667250"/>
                <a:gd name="connsiteX98" fmla="*/ 2113597 w 4676775"/>
                <a:gd name="connsiteY98" fmla="*/ 233362 h 4667250"/>
                <a:gd name="connsiteX99" fmla="*/ 1773555 w 4676775"/>
                <a:gd name="connsiteY99" fmla="*/ 233362 h 4667250"/>
                <a:gd name="connsiteX100" fmla="*/ 1656397 w 4676775"/>
                <a:gd name="connsiteY100" fmla="*/ 117157 h 4667250"/>
                <a:gd name="connsiteX101" fmla="*/ 1773555 w 4676775"/>
                <a:gd name="connsiteY101" fmla="*/ 0 h 466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676775" h="4667250">
                  <a:moveTo>
                    <a:pt x="1856422" y="1881187"/>
                  </a:moveTo>
                  <a:lnTo>
                    <a:pt x="1856422" y="2808922"/>
                  </a:lnTo>
                  <a:lnTo>
                    <a:pt x="2784157" y="2808922"/>
                  </a:lnTo>
                  <a:lnTo>
                    <a:pt x="2784157" y="1881187"/>
                  </a:lnTo>
                  <a:close/>
                  <a:moveTo>
                    <a:pt x="1740217" y="1646872"/>
                  </a:moveTo>
                  <a:lnTo>
                    <a:pt x="2901315" y="1646872"/>
                  </a:lnTo>
                  <a:cubicBezTo>
                    <a:pt x="2966085" y="1646872"/>
                    <a:pt x="3018472" y="1699259"/>
                    <a:pt x="3018472" y="1764029"/>
                  </a:cubicBezTo>
                  <a:lnTo>
                    <a:pt x="3018472" y="2924174"/>
                  </a:lnTo>
                  <a:cubicBezTo>
                    <a:pt x="3018472" y="2988944"/>
                    <a:pt x="2966085" y="3041332"/>
                    <a:pt x="2901315" y="3041332"/>
                  </a:cubicBezTo>
                  <a:lnTo>
                    <a:pt x="1740217" y="3041332"/>
                  </a:lnTo>
                  <a:cubicBezTo>
                    <a:pt x="1675447" y="3041332"/>
                    <a:pt x="1623060" y="2989897"/>
                    <a:pt x="1623060" y="2925127"/>
                  </a:cubicBezTo>
                  <a:lnTo>
                    <a:pt x="1623060" y="1764029"/>
                  </a:lnTo>
                  <a:cubicBezTo>
                    <a:pt x="1623060" y="1699259"/>
                    <a:pt x="1675447" y="1646872"/>
                    <a:pt x="1740217" y="1646872"/>
                  </a:cubicBezTo>
                  <a:close/>
                  <a:moveTo>
                    <a:pt x="1344930" y="1369695"/>
                  </a:moveTo>
                  <a:lnTo>
                    <a:pt x="1344930" y="3319462"/>
                  </a:lnTo>
                  <a:lnTo>
                    <a:pt x="3295650" y="3319462"/>
                  </a:lnTo>
                  <a:lnTo>
                    <a:pt x="3295650" y="1369695"/>
                  </a:lnTo>
                  <a:close/>
                  <a:moveTo>
                    <a:pt x="1773555" y="0"/>
                  </a:moveTo>
                  <a:lnTo>
                    <a:pt x="2113597" y="0"/>
                  </a:lnTo>
                  <a:cubicBezTo>
                    <a:pt x="2290762" y="0"/>
                    <a:pt x="2435542" y="143827"/>
                    <a:pt x="2435542" y="321945"/>
                  </a:cubicBezTo>
                  <a:lnTo>
                    <a:pt x="2435542" y="1136332"/>
                  </a:lnTo>
                  <a:lnTo>
                    <a:pt x="2747962" y="1136332"/>
                  </a:lnTo>
                  <a:lnTo>
                    <a:pt x="2747962" y="682942"/>
                  </a:lnTo>
                  <a:cubicBezTo>
                    <a:pt x="2747962" y="618172"/>
                    <a:pt x="2800350" y="565785"/>
                    <a:pt x="2865120" y="565785"/>
                  </a:cubicBezTo>
                  <a:cubicBezTo>
                    <a:pt x="2929890" y="565785"/>
                    <a:pt x="2982277" y="618172"/>
                    <a:pt x="2982277" y="682942"/>
                  </a:cubicBezTo>
                  <a:lnTo>
                    <a:pt x="2982277" y="1133475"/>
                  </a:lnTo>
                  <a:lnTo>
                    <a:pt x="3411855" y="1133475"/>
                  </a:lnTo>
                  <a:cubicBezTo>
                    <a:pt x="3476625" y="1133475"/>
                    <a:pt x="3529012" y="1185862"/>
                    <a:pt x="3529012" y="1250632"/>
                  </a:cubicBezTo>
                  <a:lnTo>
                    <a:pt x="3529012" y="1680210"/>
                  </a:lnTo>
                  <a:lnTo>
                    <a:pt x="3993832" y="1680210"/>
                  </a:lnTo>
                  <a:cubicBezTo>
                    <a:pt x="4058602" y="1680210"/>
                    <a:pt x="4110990" y="1732597"/>
                    <a:pt x="4110990" y="1797367"/>
                  </a:cubicBezTo>
                  <a:cubicBezTo>
                    <a:pt x="4110990" y="1862137"/>
                    <a:pt x="4058602" y="1914525"/>
                    <a:pt x="3993832" y="1914525"/>
                  </a:cubicBezTo>
                  <a:lnTo>
                    <a:pt x="3529012" y="1914525"/>
                  </a:lnTo>
                  <a:lnTo>
                    <a:pt x="3529012" y="2226945"/>
                  </a:lnTo>
                  <a:lnTo>
                    <a:pt x="4353878" y="2226945"/>
                  </a:lnTo>
                  <a:cubicBezTo>
                    <a:pt x="4402455" y="2226945"/>
                    <a:pt x="4442460" y="2186940"/>
                    <a:pt x="4442460" y="2138362"/>
                  </a:cubicBezTo>
                  <a:lnTo>
                    <a:pt x="4442460" y="1798320"/>
                  </a:lnTo>
                  <a:cubicBezTo>
                    <a:pt x="4442460" y="1733550"/>
                    <a:pt x="4494847" y="1681162"/>
                    <a:pt x="4559618" y="1681162"/>
                  </a:cubicBezTo>
                  <a:cubicBezTo>
                    <a:pt x="4624387" y="1681162"/>
                    <a:pt x="4676775" y="1733550"/>
                    <a:pt x="4676775" y="1798320"/>
                  </a:cubicBezTo>
                  <a:lnTo>
                    <a:pt x="4676775" y="2138362"/>
                  </a:lnTo>
                  <a:cubicBezTo>
                    <a:pt x="4676775" y="2315527"/>
                    <a:pt x="4532947" y="2460307"/>
                    <a:pt x="4354830" y="2460307"/>
                  </a:cubicBezTo>
                  <a:lnTo>
                    <a:pt x="3529012" y="2460307"/>
                  </a:lnTo>
                  <a:lnTo>
                    <a:pt x="3529012" y="2772727"/>
                  </a:lnTo>
                  <a:lnTo>
                    <a:pt x="3993832" y="2772727"/>
                  </a:lnTo>
                  <a:cubicBezTo>
                    <a:pt x="4058602" y="2772727"/>
                    <a:pt x="4110990" y="2825115"/>
                    <a:pt x="4110990" y="2889885"/>
                  </a:cubicBezTo>
                  <a:cubicBezTo>
                    <a:pt x="4110990" y="2954655"/>
                    <a:pt x="4058602" y="3007042"/>
                    <a:pt x="3993832" y="3007042"/>
                  </a:cubicBezTo>
                  <a:lnTo>
                    <a:pt x="3532822" y="3007042"/>
                  </a:lnTo>
                  <a:lnTo>
                    <a:pt x="3532822" y="3437572"/>
                  </a:lnTo>
                  <a:cubicBezTo>
                    <a:pt x="3532822" y="3502342"/>
                    <a:pt x="3480435" y="3554730"/>
                    <a:pt x="3415665" y="3554730"/>
                  </a:cubicBezTo>
                  <a:lnTo>
                    <a:pt x="2986087" y="3554730"/>
                  </a:lnTo>
                  <a:lnTo>
                    <a:pt x="2986087" y="3984307"/>
                  </a:lnTo>
                  <a:cubicBezTo>
                    <a:pt x="2986087" y="4049077"/>
                    <a:pt x="2933700" y="4101465"/>
                    <a:pt x="2868930" y="4101465"/>
                  </a:cubicBezTo>
                  <a:cubicBezTo>
                    <a:pt x="2804160" y="4101465"/>
                    <a:pt x="2751772" y="4049077"/>
                    <a:pt x="2751772" y="3984307"/>
                  </a:cubicBezTo>
                  <a:lnTo>
                    <a:pt x="2751772" y="3554730"/>
                  </a:lnTo>
                  <a:lnTo>
                    <a:pt x="2439352" y="3554730"/>
                  </a:lnTo>
                  <a:lnTo>
                    <a:pt x="2439352" y="4344353"/>
                  </a:lnTo>
                  <a:cubicBezTo>
                    <a:pt x="2439352" y="4392930"/>
                    <a:pt x="2479357" y="4432935"/>
                    <a:pt x="2527935" y="4432935"/>
                  </a:cubicBezTo>
                  <a:lnTo>
                    <a:pt x="2867977" y="4432935"/>
                  </a:lnTo>
                  <a:cubicBezTo>
                    <a:pt x="2932747" y="4432935"/>
                    <a:pt x="2985135" y="4485322"/>
                    <a:pt x="2985135" y="4550092"/>
                  </a:cubicBezTo>
                  <a:cubicBezTo>
                    <a:pt x="2985135" y="4614863"/>
                    <a:pt x="2932747" y="4667250"/>
                    <a:pt x="2867977" y="4667250"/>
                  </a:cubicBezTo>
                  <a:lnTo>
                    <a:pt x="2527935" y="4667250"/>
                  </a:lnTo>
                  <a:cubicBezTo>
                    <a:pt x="2350770" y="4667250"/>
                    <a:pt x="2205990" y="4523422"/>
                    <a:pt x="2205990" y="4345305"/>
                  </a:cubicBezTo>
                  <a:lnTo>
                    <a:pt x="2205990" y="3555682"/>
                  </a:lnTo>
                  <a:lnTo>
                    <a:pt x="1893570" y="3555682"/>
                  </a:lnTo>
                  <a:lnTo>
                    <a:pt x="1893570" y="3985260"/>
                  </a:lnTo>
                  <a:cubicBezTo>
                    <a:pt x="1893570" y="4050030"/>
                    <a:pt x="1841182" y="4102417"/>
                    <a:pt x="1776412" y="4102417"/>
                  </a:cubicBezTo>
                  <a:cubicBezTo>
                    <a:pt x="1711642" y="4102417"/>
                    <a:pt x="1659255" y="4050030"/>
                    <a:pt x="1659255" y="3985260"/>
                  </a:cubicBezTo>
                  <a:lnTo>
                    <a:pt x="1659255" y="3555682"/>
                  </a:lnTo>
                  <a:lnTo>
                    <a:pt x="1229677" y="3555682"/>
                  </a:lnTo>
                  <a:cubicBezTo>
                    <a:pt x="1164907" y="3555682"/>
                    <a:pt x="1112520" y="3503295"/>
                    <a:pt x="1112520" y="3438525"/>
                  </a:cubicBezTo>
                  <a:lnTo>
                    <a:pt x="1112520" y="3008947"/>
                  </a:lnTo>
                  <a:lnTo>
                    <a:pt x="682942" y="3008947"/>
                  </a:lnTo>
                  <a:cubicBezTo>
                    <a:pt x="618172" y="3008947"/>
                    <a:pt x="565785" y="2956560"/>
                    <a:pt x="565785" y="2891790"/>
                  </a:cubicBezTo>
                  <a:cubicBezTo>
                    <a:pt x="565785" y="2827020"/>
                    <a:pt x="618172" y="2774632"/>
                    <a:pt x="682942" y="2774632"/>
                  </a:cubicBezTo>
                  <a:lnTo>
                    <a:pt x="1111567" y="2774632"/>
                  </a:lnTo>
                  <a:lnTo>
                    <a:pt x="1111567" y="2462212"/>
                  </a:lnTo>
                  <a:lnTo>
                    <a:pt x="321945" y="2462212"/>
                  </a:lnTo>
                  <a:cubicBezTo>
                    <a:pt x="273367" y="2462212"/>
                    <a:pt x="233362" y="2502217"/>
                    <a:pt x="233362" y="2550795"/>
                  </a:cubicBezTo>
                  <a:lnTo>
                    <a:pt x="233362" y="2890837"/>
                  </a:lnTo>
                  <a:cubicBezTo>
                    <a:pt x="233362" y="2954655"/>
                    <a:pt x="180022" y="3007042"/>
                    <a:pt x="116205" y="3007042"/>
                  </a:cubicBezTo>
                  <a:cubicBezTo>
                    <a:pt x="52387" y="3007042"/>
                    <a:pt x="0" y="2954655"/>
                    <a:pt x="0" y="2889885"/>
                  </a:cubicBezTo>
                  <a:lnTo>
                    <a:pt x="0" y="2549842"/>
                  </a:lnTo>
                  <a:cubicBezTo>
                    <a:pt x="0" y="2372677"/>
                    <a:pt x="143827" y="2227897"/>
                    <a:pt x="321945" y="2227897"/>
                  </a:cubicBezTo>
                  <a:lnTo>
                    <a:pt x="1112520" y="2227897"/>
                  </a:lnTo>
                  <a:lnTo>
                    <a:pt x="1112520" y="1917382"/>
                  </a:lnTo>
                  <a:lnTo>
                    <a:pt x="682942" y="1917382"/>
                  </a:lnTo>
                  <a:cubicBezTo>
                    <a:pt x="618172" y="1917382"/>
                    <a:pt x="565785" y="1864995"/>
                    <a:pt x="565785" y="1800225"/>
                  </a:cubicBezTo>
                  <a:cubicBezTo>
                    <a:pt x="565785" y="1735455"/>
                    <a:pt x="618172" y="1683067"/>
                    <a:pt x="682942" y="1683067"/>
                  </a:cubicBezTo>
                  <a:lnTo>
                    <a:pt x="1108710" y="1683067"/>
                  </a:lnTo>
                  <a:lnTo>
                    <a:pt x="1108710" y="1253490"/>
                  </a:lnTo>
                  <a:cubicBezTo>
                    <a:pt x="1108710" y="1188720"/>
                    <a:pt x="1161097" y="1136332"/>
                    <a:pt x="1225867" y="1136332"/>
                  </a:cubicBezTo>
                  <a:lnTo>
                    <a:pt x="1655445" y="1136332"/>
                  </a:lnTo>
                  <a:lnTo>
                    <a:pt x="1655445" y="682942"/>
                  </a:lnTo>
                  <a:cubicBezTo>
                    <a:pt x="1655445" y="618172"/>
                    <a:pt x="1707832" y="565785"/>
                    <a:pt x="1772602" y="565785"/>
                  </a:cubicBezTo>
                  <a:cubicBezTo>
                    <a:pt x="1837372" y="565785"/>
                    <a:pt x="1889760" y="618172"/>
                    <a:pt x="1889760" y="682942"/>
                  </a:cubicBezTo>
                  <a:lnTo>
                    <a:pt x="1889760" y="1135380"/>
                  </a:lnTo>
                  <a:lnTo>
                    <a:pt x="2202180" y="1135380"/>
                  </a:lnTo>
                  <a:lnTo>
                    <a:pt x="2202180" y="321945"/>
                  </a:lnTo>
                  <a:cubicBezTo>
                    <a:pt x="2202180" y="273367"/>
                    <a:pt x="2162175" y="233362"/>
                    <a:pt x="2113597" y="233362"/>
                  </a:cubicBezTo>
                  <a:lnTo>
                    <a:pt x="1773555" y="233362"/>
                  </a:lnTo>
                  <a:cubicBezTo>
                    <a:pt x="1708785" y="233362"/>
                    <a:pt x="1656397" y="181927"/>
                    <a:pt x="1656397" y="117157"/>
                  </a:cubicBezTo>
                  <a:cubicBezTo>
                    <a:pt x="1656397" y="52387"/>
                    <a:pt x="1708785" y="0"/>
                    <a:pt x="177355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74">
              <a:extLst>
                <a:ext uri="{FF2B5EF4-FFF2-40B4-BE49-F238E27FC236}">
                  <a16:creationId xmlns:a16="http://schemas.microsoft.com/office/drawing/2014/main" id="{BCCC30B0-D110-E01C-AB2E-3D9A132118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801" y="1849465"/>
              <a:ext cx="373834" cy="373073"/>
            </a:xfrm>
            <a:custGeom>
              <a:avLst/>
              <a:gdLst>
                <a:gd name="connsiteX0" fmla="*/ 1856422 w 4676775"/>
                <a:gd name="connsiteY0" fmla="*/ 1881187 h 4667250"/>
                <a:gd name="connsiteX1" fmla="*/ 1856422 w 4676775"/>
                <a:gd name="connsiteY1" fmla="*/ 2808922 h 4667250"/>
                <a:gd name="connsiteX2" fmla="*/ 2784157 w 4676775"/>
                <a:gd name="connsiteY2" fmla="*/ 2808922 h 4667250"/>
                <a:gd name="connsiteX3" fmla="*/ 2784157 w 4676775"/>
                <a:gd name="connsiteY3" fmla="*/ 1881187 h 4667250"/>
                <a:gd name="connsiteX4" fmla="*/ 1740217 w 4676775"/>
                <a:gd name="connsiteY4" fmla="*/ 1646872 h 4667250"/>
                <a:gd name="connsiteX5" fmla="*/ 2901315 w 4676775"/>
                <a:gd name="connsiteY5" fmla="*/ 1646872 h 4667250"/>
                <a:gd name="connsiteX6" fmla="*/ 3018472 w 4676775"/>
                <a:gd name="connsiteY6" fmla="*/ 1764029 h 4667250"/>
                <a:gd name="connsiteX7" fmla="*/ 3018472 w 4676775"/>
                <a:gd name="connsiteY7" fmla="*/ 2924174 h 4667250"/>
                <a:gd name="connsiteX8" fmla="*/ 2901315 w 4676775"/>
                <a:gd name="connsiteY8" fmla="*/ 3041332 h 4667250"/>
                <a:gd name="connsiteX9" fmla="*/ 1740217 w 4676775"/>
                <a:gd name="connsiteY9" fmla="*/ 3041332 h 4667250"/>
                <a:gd name="connsiteX10" fmla="*/ 1623060 w 4676775"/>
                <a:gd name="connsiteY10" fmla="*/ 2925127 h 4667250"/>
                <a:gd name="connsiteX11" fmla="*/ 1623060 w 4676775"/>
                <a:gd name="connsiteY11" fmla="*/ 1764029 h 4667250"/>
                <a:gd name="connsiteX12" fmla="*/ 1740217 w 4676775"/>
                <a:gd name="connsiteY12" fmla="*/ 1646872 h 4667250"/>
                <a:gd name="connsiteX13" fmla="*/ 1344930 w 4676775"/>
                <a:gd name="connsiteY13" fmla="*/ 1369695 h 4667250"/>
                <a:gd name="connsiteX14" fmla="*/ 1344930 w 4676775"/>
                <a:gd name="connsiteY14" fmla="*/ 3319462 h 4667250"/>
                <a:gd name="connsiteX15" fmla="*/ 3295650 w 4676775"/>
                <a:gd name="connsiteY15" fmla="*/ 3319462 h 4667250"/>
                <a:gd name="connsiteX16" fmla="*/ 3295650 w 4676775"/>
                <a:gd name="connsiteY16" fmla="*/ 1369695 h 4667250"/>
                <a:gd name="connsiteX17" fmla="*/ 1773555 w 4676775"/>
                <a:gd name="connsiteY17" fmla="*/ 0 h 4667250"/>
                <a:gd name="connsiteX18" fmla="*/ 2113597 w 4676775"/>
                <a:gd name="connsiteY18" fmla="*/ 0 h 4667250"/>
                <a:gd name="connsiteX19" fmla="*/ 2435542 w 4676775"/>
                <a:gd name="connsiteY19" fmla="*/ 321945 h 4667250"/>
                <a:gd name="connsiteX20" fmla="*/ 2435542 w 4676775"/>
                <a:gd name="connsiteY20" fmla="*/ 1136332 h 4667250"/>
                <a:gd name="connsiteX21" fmla="*/ 2747962 w 4676775"/>
                <a:gd name="connsiteY21" fmla="*/ 1136332 h 4667250"/>
                <a:gd name="connsiteX22" fmla="*/ 2747962 w 4676775"/>
                <a:gd name="connsiteY22" fmla="*/ 682942 h 4667250"/>
                <a:gd name="connsiteX23" fmla="*/ 2865120 w 4676775"/>
                <a:gd name="connsiteY23" fmla="*/ 565785 h 4667250"/>
                <a:gd name="connsiteX24" fmla="*/ 2982277 w 4676775"/>
                <a:gd name="connsiteY24" fmla="*/ 682942 h 4667250"/>
                <a:gd name="connsiteX25" fmla="*/ 2982277 w 4676775"/>
                <a:gd name="connsiteY25" fmla="*/ 1133475 h 4667250"/>
                <a:gd name="connsiteX26" fmla="*/ 3411855 w 4676775"/>
                <a:gd name="connsiteY26" fmla="*/ 1133475 h 4667250"/>
                <a:gd name="connsiteX27" fmla="*/ 3529012 w 4676775"/>
                <a:gd name="connsiteY27" fmla="*/ 1250632 h 4667250"/>
                <a:gd name="connsiteX28" fmla="*/ 3529012 w 4676775"/>
                <a:gd name="connsiteY28" fmla="*/ 1680210 h 4667250"/>
                <a:gd name="connsiteX29" fmla="*/ 3993832 w 4676775"/>
                <a:gd name="connsiteY29" fmla="*/ 1680210 h 4667250"/>
                <a:gd name="connsiteX30" fmla="*/ 4110990 w 4676775"/>
                <a:gd name="connsiteY30" fmla="*/ 1797367 h 4667250"/>
                <a:gd name="connsiteX31" fmla="*/ 3993832 w 4676775"/>
                <a:gd name="connsiteY31" fmla="*/ 1914525 h 4667250"/>
                <a:gd name="connsiteX32" fmla="*/ 3529012 w 4676775"/>
                <a:gd name="connsiteY32" fmla="*/ 1914525 h 4667250"/>
                <a:gd name="connsiteX33" fmla="*/ 3529012 w 4676775"/>
                <a:gd name="connsiteY33" fmla="*/ 2226945 h 4667250"/>
                <a:gd name="connsiteX34" fmla="*/ 4353878 w 4676775"/>
                <a:gd name="connsiteY34" fmla="*/ 2226945 h 4667250"/>
                <a:gd name="connsiteX35" fmla="*/ 4442460 w 4676775"/>
                <a:gd name="connsiteY35" fmla="*/ 2138362 h 4667250"/>
                <a:gd name="connsiteX36" fmla="*/ 4442460 w 4676775"/>
                <a:gd name="connsiteY36" fmla="*/ 1798320 h 4667250"/>
                <a:gd name="connsiteX37" fmla="*/ 4559618 w 4676775"/>
                <a:gd name="connsiteY37" fmla="*/ 1681162 h 4667250"/>
                <a:gd name="connsiteX38" fmla="*/ 4676775 w 4676775"/>
                <a:gd name="connsiteY38" fmla="*/ 1798320 h 4667250"/>
                <a:gd name="connsiteX39" fmla="*/ 4676775 w 4676775"/>
                <a:gd name="connsiteY39" fmla="*/ 2138362 h 4667250"/>
                <a:gd name="connsiteX40" fmla="*/ 4354830 w 4676775"/>
                <a:gd name="connsiteY40" fmla="*/ 2460307 h 4667250"/>
                <a:gd name="connsiteX41" fmla="*/ 3529012 w 4676775"/>
                <a:gd name="connsiteY41" fmla="*/ 2460307 h 4667250"/>
                <a:gd name="connsiteX42" fmla="*/ 3529012 w 4676775"/>
                <a:gd name="connsiteY42" fmla="*/ 2772727 h 4667250"/>
                <a:gd name="connsiteX43" fmla="*/ 3993832 w 4676775"/>
                <a:gd name="connsiteY43" fmla="*/ 2772727 h 4667250"/>
                <a:gd name="connsiteX44" fmla="*/ 4110990 w 4676775"/>
                <a:gd name="connsiteY44" fmla="*/ 2889885 h 4667250"/>
                <a:gd name="connsiteX45" fmla="*/ 3993832 w 4676775"/>
                <a:gd name="connsiteY45" fmla="*/ 3007042 h 4667250"/>
                <a:gd name="connsiteX46" fmla="*/ 3532822 w 4676775"/>
                <a:gd name="connsiteY46" fmla="*/ 3007042 h 4667250"/>
                <a:gd name="connsiteX47" fmla="*/ 3532822 w 4676775"/>
                <a:gd name="connsiteY47" fmla="*/ 3437572 h 4667250"/>
                <a:gd name="connsiteX48" fmla="*/ 3415665 w 4676775"/>
                <a:gd name="connsiteY48" fmla="*/ 3554730 h 4667250"/>
                <a:gd name="connsiteX49" fmla="*/ 2986087 w 4676775"/>
                <a:gd name="connsiteY49" fmla="*/ 3554730 h 4667250"/>
                <a:gd name="connsiteX50" fmla="*/ 2986087 w 4676775"/>
                <a:gd name="connsiteY50" fmla="*/ 3984307 h 4667250"/>
                <a:gd name="connsiteX51" fmla="*/ 2868930 w 4676775"/>
                <a:gd name="connsiteY51" fmla="*/ 4101465 h 4667250"/>
                <a:gd name="connsiteX52" fmla="*/ 2751772 w 4676775"/>
                <a:gd name="connsiteY52" fmla="*/ 3984307 h 4667250"/>
                <a:gd name="connsiteX53" fmla="*/ 2751772 w 4676775"/>
                <a:gd name="connsiteY53" fmla="*/ 3554730 h 4667250"/>
                <a:gd name="connsiteX54" fmla="*/ 2439352 w 4676775"/>
                <a:gd name="connsiteY54" fmla="*/ 3554730 h 4667250"/>
                <a:gd name="connsiteX55" fmla="*/ 2439352 w 4676775"/>
                <a:gd name="connsiteY55" fmla="*/ 4344353 h 4667250"/>
                <a:gd name="connsiteX56" fmla="*/ 2527935 w 4676775"/>
                <a:gd name="connsiteY56" fmla="*/ 4432935 h 4667250"/>
                <a:gd name="connsiteX57" fmla="*/ 2867977 w 4676775"/>
                <a:gd name="connsiteY57" fmla="*/ 4432935 h 4667250"/>
                <a:gd name="connsiteX58" fmla="*/ 2985135 w 4676775"/>
                <a:gd name="connsiteY58" fmla="*/ 4550092 h 4667250"/>
                <a:gd name="connsiteX59" fmla="*/ 2867977 w 4676775"/>
                <a:gd name="connsiteY59" fmla="*/ 4667250 h 4667250"/>
                <a:gd name="connsiteX60" fmla="*/ 2527935 w 4676775"/>
                <a:gd name="connsiteY60" fmla="*/ 4667250 h 4667250"/>
                <a:gd name="connsiteX61" fmla="*/ 2205990 w 4676775"/>
                <a:gd name="connsiteY61" fmla="*/ 4345305 h 4667250"/>
                <a:gd name="connsiteX62" fmla="*/ 2205990 w 4676775"/>
                <a:gd name="connsiteY62" fmla="*/ 3555682 h 4667250"/>
                <a:gd name="connsiteX63" fmla="*/ 1893570 w 4676775"/>
                <a:gd name="connsiteY63" fmla="*/ 3555682 h 4667250"/>
                <a:gd name="connsiteX64" fmla="*/ 1893570 w 4676775"/>
                <a:gd name="connsiteY64" fmla="*/ 3985260 h 4667250"/>
                <a:gd name="connsiteX65" fmla="*/ 1776412 w 4676775"/>
                <a:gd name="connsiteY65" fmla="*/ 4102417 h 4667250"/>
                <a:gd name="connsiteX66" fmla="*/ 1659255 w 4676775"/>
                <a:gd name="connsiteY66" fmla="*/ 3985260 h 4667250"/>
                <a:gd name="connsiteX67" fmla="*/ 1659255 w 4676775"/>
                <a:gd name="connsiteY67" fmla="*/ 3555682 h 4667250"/>
                <a:gd name="connsiteX68" fmla="*/ 1229677 w 4676775"/>
                <a:gd name="connsiteY68" fmla="*/ 3555682 h 4667250"/>
                <a:gd name="connsiteX69" fmla="*/ 1112520 w 4676775"/>
                <a:gd name="connsiteY69" fmla="*/ 3438525 h 4667250"/>
                <a:gd name="connsiteX70" fmla="*/ 1112520 w 4676775"/>
                <a:gd name="connsiteY70" fmla="*/ 3008947 h 4667250"/>
                <a:gd name="connsiteX71" fmla="*/ 682942 w 4676775"/>
                <a:gd name="connsiteY71" fmla="*/ 3008947 h 4667250"/>
                <a:gd name="connsiteX72" fmla="*/ 565785 w 4676775"/>
                <a:gd name="connsiteY72" fmla="*/ 2891790 h 4667250"/>
                <a:gd name="connsiteX73" fmla="*/ 682942 w 4676775"/>
                <a:gd name="connsiteY73" fmla="*/ 2774632 h 4667250"/>
                <a:gd name="connsiteX74" fmla="*/ 1111567 w 4676775"/>
                <a:gd name="connsiteY74" fmla="*/ 2774632 h 4667250"/>
                <a:gd name="connsiteX75" fmla="*/ 1111567 w 4676775"/>
                <a:gd name="connsiteY75" fmla="*/ 2462212 h 4667250"/>
                <a:gd name="connsiteX76" fmla="*/ 321945 w 4676775"/>
                <a:gd name="connsiteY76" fmla="*/ 2462212 h 4667250"/>
                <a:gd name="connsiteX77" fmla="*/ 233362 w 4676775"/>
                <a:gd name="connsiteY77" fmla="*/ 2550795 h 4667250"/>
                <a:gd name="connsiteX78" fmla="*/ 233362 w 4676775"/>
                <a:gd name="connsiteY78" fmla="*/ 2890837 h 4667250"/>
                <a:gd name="connsiteX79" fmla="*/ 116205 w 4676775"/>
                <a:gd name="connsiteY79" fmla="*/ 3007042 h 4667250"/>
                <a:gd name="connsiteX80" fmla="*/ 0 w 4676775"/>
                <a:gd name="connsiteY80" fmla="*/ 2889885 h 4667250"/>
                <a:gd name="connsiteX81" fmla="*/ 0 w 4676775"/>
                <a:gd name="connsiteY81" fmla="*/ 2549842 h 4667250"/>
                <a:gd name="connsiteX82" fmla="*/ 321945 w 4676775"/>
                <a:gd name="connsiteY82" fmla="*/ 2227897 h 4667250"/>
                <a:gd name="connsiteX83" fmla="*/ 1112520 w 4676775"/>
                <a:gd name="connsiteY83" fmla="*/ 2227897 h 4667250"/>
                <a:gd name="connsiteX84" fmla="*/ 1112520 w 4676775"/>
                <a:gd name="connsiteY84" fmla="*/ 1917382 h 4667250"/>
                <a:gd name="connsiteX85" fmla="*/ 682942 w 4676775"/>
                <a:gd name="connsiteY85" fmla="*/ 1917382 h 4667250"/>
                <a:gd name="connsiteX86" fmla="*/ 565785 w 4676775"/>
                <a:gd name="connsiteY86" fmla="*/ 1800225 h 4667250"/>
                <a:gd name="connsiteX87" fmla="*/ 682942 w 4676775"/>
                <a:gd name="connsiteY87" fmla="*/ 1683067 h 4667250"/>
                <a:gd name="connsiteX88" fmla="*/ 1108710 w 4676775"/>
                <a:gd name="connsiteY88" fmla="*/ 1683067 h 4667250"/>
                <a:gd name="connsiteX89" fmla="*/ 1108710 w 4676775"/>
                <a:gd name="connsiteY89" fmla="*/ 1253490 h 4667250"/>
                <a:gd name="connsiteX90" fmla="*/ 1225867 w 4676775"/>
                <a:gd name="connsiteY90" fmla="*/ 1136332 h 4667250"/>
                <a:gd name="connsiteX91" fmla="*/ 1655445 w 4676775"/>
                <a:gd name="connsiteY91" fmla="*/ 1136332 h 4667250"/>
                <a:gd name="connsiteX92" fmla="*/ 1655445 w 4676775"/>
                <a:gd name="connsiteY92" fmla="*/ 682942 h 4667250"/>
                <a:gd name="connsiteX93" fmla="*/ 1772602 w 4676775"/>
                <a:gd name="connsiteY93" fmla="*/ 565785 h 4667250"/>
                <a:gd name="connsiteX94" fmla="*/ 1889760 w 4676775"/>
                <a:gd name="connsiteY94" fmla="*/ 682942 h 4667250"/>
                <a:gd name="connsiteX95" fmla="*/ 1889760 w 4676775"/>
                <a:gd name="connsiteY95" fmla="*/ 1135380 h 4667250"/>
                <a:gd name="connsiteX96" fmla="*/ 2202180 w 4676775"/>
                <a:gd name="connsiteY96" fmla="*/ 1135380 h 4667250"/>
                <a:gd name="connsiteX97" fmla="*/ 2202180 w 4676775"/>
                <a:gd name="connsiteY97" fmla="*/ 321945 h 4667250"/>
                <a:gd name="connsiteX98" fmla="*/ 2113597 w 4676775"/>
                <a:gd name="connsiteY98" fmla="*/ 233362 h 4667250"/>
                <a:gd name="connsiteX99" fmla="*/ 1773555 w 4676775"/>
                <a:gd name="connsiteY99" fmla="*/ 233362 h 4667250"/>
                <a:gd name="connsiteX100" fmla="*/ 1656397 w 4676775"/>
                <a:gd name="connsiteY100" fmla="*/ 117157 h 4667250"/>
                <a:gd name="connsiteX101" fmla="*/ 1773555 w 4676775"/>
                <a:gd name="connsiteY101" fmla="*/ 0 h 466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676775" h="4667250">
                  <a:moveTo>
                    <a:pt x="1856422" y="1881187"/>
                  </a:moveTo>
                  <a:lnTo>
                    <a:pt x="1856422" y="2808922"/>
                  </a:lnTo>
                  <a:lnTo>
                    <a:pt x="2784157" y="2808922"/>
                  </a:lnTo>
                  <a:lnTo>
                    <a:pt x="2784157" y="1881187"/>
                  </a:lnTo>
                  <a:close/>
                  <a:moveTo>
                    <a:pt x="1740217" y="1646872"/>
                  </a:moveTo>
                  <a:lnTo>
                    <a:pt x="2901315" y="1646872"/>
                  </a:lnTo>
                  <a:cubicBezTo>
                    <a:pt x="2966085" y="1646872"/>
                    <a:pt x="3018472" y="1699259"/>
                    <a:pt x="3018472" y="1764029"/>
                  </a:cubicBezTo>
                  <a:lnTo>
                    <a:pt x="3018472" y="2924174"/>
                  </a:lnTo>
                  <a:cubicBezTo>
                    <a:pt x="3018472" y="2988944"/>
                    <a:pt x="2966085" y="3041332"/>
                    <a:pt x="2901315" y="3041332"/>
                  </a:cubicBezTo>
                  <a:lnTo>
                    <a:pt x="1740217" y="3041332"/>
                  </a:lnTo>
                  <a:cubicBezTo>
                    <a:pt x="1675447" y="3041332"/>
                    <a:pt x="1623060" y="2989897"/>
                    <a:pt x="1623060" y="2925127"/>
                  </a:cubicBezTo>
                  <a:lnTo>
                    <a:pt x="1623060" y="1764029"/>
                  </a:lnTo>
                  <a:cubicBezTo>
                    <a:pt x="1623060" y="1699259"/>
                    <a:pt x="1675447" y="1646872"/>
                    <a:pt x="1740217" y="1646872"/>
                  </a:cubicBezTo>
                  <a:close/>
                  <a:moveTo>
                    <a:pt x="1344930" y="1369695"/>
                  </a:moveTo>
                  <a:lnTo>
                    <a:pt x="1344930" y="3319462"/>
                  </a:lnTo>
                  <a:lnTo>
                    <a:pt x="3295650" y="3319462"/>
                  </a:lnTo>
                  <a:lnTo>
                    <a:pt x="3295650" y="1369695"/>
                  </a:lnTo>
                  <a:close/>
                  <a:moveTo>
                    <a:pt x="1773555" y="0"/>
                  </a:moveTo>
                  <a:lnTo>
                    <a:pt x="2113597" y="0"/>
                  </a:lnTo>
                  <a:cubicBezTo>
                    <a:pt x="2290762" y="0"/>
                    <a:pt x="2435542" y="143827"/>
                    <a:pt x="2435542" y="321945"/>
                  </a:cubicBezTo>
                  <a:lnTo>
                    <a:pt x="2435542" y="1136332"/>
                  </a:lnTo>
                  <a:lnTo>
                    <a:pt x="2747962" y="1136332"/>
                  </a:lnTo>
                  <a:lnTo>
                    <a:pt x="2747962" y="682942"/>
                  </a:lnTo>
                  <a:cubicBezTo>
                    <a:pt x="2747962" y="618172"/>
                    <a:pt x="2800350" y="565785"/>
                    <a:pt x="2865120" y="565785"/>
                  </a:cubicBezTo>
                  <a:cubicBezTo>
                    <a:pt x="2929890" y="565785"/>
                    <a:pt x="2982277" y="618172"/>
                    <a:pt x="2982277" y="682942"/>
                  </a:cubicBezTo>
                  <a:lnTo>
                    <a:pt x="2982277" y="1133475"/>
                  </a:lnTo>
                  <a:lnTo>
                    <a:pt x="3411855" y="1133475"/>
                  </a:lnTo>
                  <a:cubicBezTo>
                    <a:pt x="3476625" y="1133475"/>
                    <a:pt x="3529012" y="1185862"/>
                    <a:pt x="3529012" y="1250632"/>
                  </a:cubicBezTo>
                  <a:lnTo>
                    <a:pt x="3529012" y="1680210"/>
                  </a:lnTo>
                  <a:lnTo>
                    <a:pt x="3993832" y="1680210"/>
                  </a:lnTo>
                  <a:cubicBezTo>
                    <a:pt x="4058602" y="1680210"/>
                    <a:pt x="4110990" y="1732597"/>
                    <a:pt x="4110990" y="1797367"/>
                  </a:cubicBezTo>
                  <a:cubicBezTo>
                    <a:pt x="4110990" y="1862137"/>
                    <a:pt x="4058602" y="1914525"/>
                    <a:pt x="3993832" y="1914525"/>
                  </a:cubicBezTo>
                  <a:lnTo>
                    <a:pt x="3529012" y="1914525"/>
                  </a:lnTo>
                  <a:lnTo>
                    <a:pt x="3529012" y="2226945"/>
                  </a:lnTo>
                  <a:lnTo>
                    <a:pt x="4353878" y="2226945"/>
                  </a:lnTo>
                  <a:cubicBezTo>
                    <a:pt x="4402455" y="2226945"/>
                    <a:pt x="4442460" y="2186940"/>
                    <a:pt x="4442460" y="2138362"/>
                  </a:cubicBezTo>
                  <a:lnTo>
                    <a:pt x="4442460" y="1798320"/>
                  </a:lnTo>
                  <a:cubicBezTo>
                    <a:pt x="4442460" y="1733550"/>
                    <a:pt x="4494847" y="1681162"/>
                    <a:pt x="4559618" y="1681162"/>
                  </a:cubicBezTo>
                  <a:cubicBezTo>
                    <a:pt x="4624387" y="1681162"/>
                    <a:pt x="4676775" y="1733550"/>
                    <a:pt x="4676775" y="1798320"/>
                  </a:cubicBezTo>
                  <a:lnTo>
                    <a:pt x="4676775" y="2138362"/>
                  </a:lnTo>
                  <a:cubicBezTo>
                    <a:pt x="4676775" y="2315527"/>
                    <a:pt x="4532947" y="2460307"/>
                    <a:pt x="4354830" y="2460307"/>
                  </a:cubicBezTo>
                  <a:lnTo>
                    <a:pt x="3529012" y="2460307"/>
                  </a:lnTo>
                  <a:lnTo>
                    <a:pt x="3529012" y="2772727"/>
                  </a:lnTo>
                  <a:lnTo>
                    <a:pt x="3993832" y="2772727"/>
                  </a:lnTo>
                  <a:cubicBezTo>
                    <a:pt x="4058602" y="2772727"/>
                    <a:pt x="4110990" y="2825115"/>
                    <a:pt x="4110990" y="2889885"/>
                  </a:cubicBezTo>
                  <a:cubicBezTo>
                    <a:pt x="4110990" y="2954655"/>
                    <a:pt x="4058602" y="3007042"/>
                    <a:pt x="3993832" y="3007042"/>
                  </a:cubicBezTo>
                  <a:lnTo>
                    <a:pt x="3532822" y="3007042"/>
                  </a:lnTo>
                  <a:lnTo>
                    <a:pt x="3532822" y="3437572"/>
                  </a:lnTo>
                  <a:cubicBezTo>
                    <a:pt x="3532822" y="3502342"/>
                    <a:pt x="3480435" y="3554730"/>
                    <a:pt x="3415665" y="3554730"/>
                  </a:cubicBezTo>
                  <a:lnTo>
                    <a:pt x="2986087" y="3554730"/>
                  </a:lnTo>
                  <a:lnTo>
                    <a:pt x="2986087" y="3984307"/>
                  </a:lnTo>
                  <a:cubicBezTo>
                    <a:pt x="2986087" y="4049077"/>
                    <a:pt x="2933700" y="4101465"/>
                    <a:pt x="2868930" y="4101465"/>
                  </a:cubicBezTo>
                  <a:cubicBezTo>
                    <a:pt x="2804160" y="4101465"/>
                    <a:pt x="2751772" y="4049077"/>
                    <a:pt x="2751772" y="3984307"/>
                  </a:cubicBezTo>
                  <a:lnTo>
                    <a:pt x="2751772" y="3554730"/>
                  </a:lnTo>
                  <a:lnTo>
                    <a:pt x="2439352" y="3554730"/>
                  </a:lnTo>
                  <a:lnTo>
                    <a:pt x="2439352" y="4344353"/>
                  </a:lnTo>
                  <a:cubicBezTo>
                    <a:pt x="2439352" y="4392930"/>
                    <a:pt x="2479357" y="4432935"/>
                    <a:pt x="2527935" y="4432935"/>
                  </a:cubicBezTo>
                  <a:lnTo>
                    <a:pt x="2867977" y="4432935"/>
                  </a:lnTo>
                  <a:cubicBezTo>
                    <a:pt x="2932747" y="4432935"/>
                    <a:pt x="2985135" y="4485322"/>
                    <a:pt x="2985135" y="4550092"/>
                  </a:cubicBezTo>
                  <a:cubicBezTo>
                    <a:pt x="2985135" y="4614863"/>
                    <a:pt x="2932747" y="4667250"/>
                    <a:pt x="2867977" y="4667250"/>
                  </a:cubicBezTo>
                  <a:lnTo>
                    <a:pt x="2527935" y="4667250"/>
                  </a:lnTo>
                  <a:cubicBezTo>
                    <a:pt x="2350770" y="4667250"/>
                    <a:pt x="2205990" y="4523422"/>
                    <a:pt x="2205990" y="4345305"/>
                  </a:cubicBezTo>
                  <a:lnTo>
                    <a:pt x="2205990" y="3555682"/>
                  </a:lnTo>
                  <a:lnTo>
                    <a:pt x="1893570" y="3555682"/>
                  </a:lnTo>
                  <a:lnTo>
                    <a:pt x="1893570" y="3985260"/>
                  </a:lnTo>
                  <a:cubicBezTo>
                    <a:pt x="1893570" y="4050030"/>
                    <a:pt x="1841182" y="4102417"/>
                    <a:pt x="1776412" y="4102417"/>
                  </a:cubicBezTo>
                  <a:cubicBezTo>
                    <a:pt x="1711642" y="4102417"/>
                    <a:pt x="1659255" y="4050030"/>
                    <a:pt x="1659255" y="3985260"/>
                  </a:cubicBezTo>
                  <a:lnTo>
                    <a:pt x="1659255" y="3555682"/>
                  </a:lnTo>
                  <a:lnTo>
                    <a:pt x="1229677" y="3555682"/>
                  </a:lnTo>
                  <a:cubicBezTo>
                    <a:pt x="1164907" y="3555682"/>
                    <a:pt x="1112520" y="3503295"/>
                    <a:pt x="1112520" y="3438525"/>
                  </a:cubicBezTo>
                  <a:lnTo>
                    <a:pt x="1112520" y="3008947"/>
                  </a:lnTo>
                  <a:lnTo>
                    <a:pt x="682942" y="3008947"/>
                  </a:lnTo>
                  <a:cubicBezTo>
                    <a:pt x="618172" y="3008947"/>
                    <a:pt x="565785" y="2956560"/>
                    <a:pt x="565785" y="2891790"/>
                  </a:cubicBezTo>
                  <a:cubicBezTo>
                    <a:pt x="565785" y="2827020"/>
                    <a:pt x="618172" y="2774632"/>
                    <a:pt x="682942" y="2774632"/>
                  </a:cubicBezTo>
                  <a:lnTo>
                    <a:pt x="1111567" y="2774632"/>
                  </a:lnTo>
                  <a:lnTo>
                    <a:pt x="1111567" y="2462212"/>
                  </a:lnTo>
                  <a:lnTo>
                    <a:pt x="321945" y="2462212"/>
                  </a:lnTo>
                  <a:cubicBezTo>
                    <a:pt x="273367" y="2462212"/>
                    <a:pt x="233362" y="2502217"/>
                    <a:pt x="233362" y="2550795"/>
                  </a:cubicBezTo>
                  <a:lnTo>
                    <a:pt x="233362" y="2890837"/>
                  </a:lnTo>
                  <a:cubicBezTo>
                    <a:pt x="233362" y="2954655"/>
                    <a:pt x="180022" y="3007042"/>
                    <a:pt x="116205" y="3007042"/>
                  </a:cubicBezTo>
                  <a:cubicBezTo>
                    <a:pt x="52387" y="3007042"/>
                    <a:pt x="0" y="2954655"/>
                    <a:pt x="0" y="2889885"/>
                  </a:cubicBezTo>
                  <a:lnTo>
                    <a:pt x="0" y="2549842"/>
                  </a:lnTo>
                  <a:cubicBezTo>
                    <a:pt x="0" y="2372677"/>
                    <a:pt x="143827" y="2227897"/>
                    <a:pt x="321945" y="2227897"/>
                  </a:cubicBezTo>
                  <a:lnTo>
                    <a:pt x="1112520" y="2227897"/>
                  </a:lnTo>
                  <a:lnTo>
                    <a:pt x="1112520" y="1917382"/>
                  </a:lnTo>
                  <a:lnTo>
                    <a:pt x="682942" y="1917382"/>
                  </a:lnTo>
                  <a:cubicBezTo>
                    <a:pt x="618172" y="1917382"/>
                    <a:pt x="565785" y="1864995"/>
                    <a:pt x="565785" y="1800225"/>
                  </a:cubicBezTo>
                  <a:cubicBezTo>
                    <a:pt x="565785" y="1735455"/>
                    <a:pt x="618172" y="1683067"/>
                    <a:pt x="682942" y="1683067"/>
                  </a:cubicBezTo>
                  <a:lnTo>
                    <a:pt x="1108710" y="1683067"/>
                  </a:lnTo>
                  <a:lnTo>
                    <a:pt x="1108710" y="1253490"/>
                  </a:lnTo>
                  <a:cubicBezTo>
                    <a:pt x="1108710" y="1188720"/>
                    <a:pt x="1161097" y="1136332"/>
                    <a:pt x="1225867" y="1136332"/>
                  </a:cubicBezTo>
                  <a:lnTo>
                    <a:pt x="1655445" y="1136332"/>
                  </a:lnTo>
                  <a:lnTo>
                    <a:pt x="1655445" y="682942"/>
                  </a:lnTo>
                  <a:cubicBezTo>
                    <a:pt x="1655445" y="618172"/>
                    <a:pt x="1707832" y="565785"/>
                    <a:pt x="1772602" y="565785"/>
                  </a:cubicBezTo>
                  <a:cubicBezTo>
                    <a:pt x="1837372" y="565785"/>
                    <a:pt x="1889760" y="618172"/>
                    <a:pt x="1889760" y="682942"/>
                  </a:cubicBezTo>
                  <a:lnTo>
                    <a:pt x="1889760" y="1135380"/>
                  </a:lnTo>
                  <a:lnTo>
                    <a:pt x="2202180" y="1135380"/>
                  </a:lnTo>
                  <a:lnTo>
                    <a:pt x="2202180" y="321945"/>
                  </a:lnTo>
                  <a:cubicBezTo>
                    <a:pt x="2202180" y="273367"/>
                    <a:pt x="2162175" y="233362"/>
                    <a:pt x="2113597" y="233362"/>
                  </a:cubicBezTo>
                  <a:lnTo>
                    <a:pt x="1773555" y="233362"/>
                  </a:lnTo>
                  <a:cubicBezTo>
                    <a:pt x="1708785" y="233362"/>
                    <a:pt x="1656397" y="181927"/>
                    <a:pt x="1656397" y="117157"/>
                  </a:cubicBezTo>
                  <a:cubicBezTo>
                    <a:pt x="1656397" y="52387"/>
                    <a:pt x="1708785" y="0"/>
                    <a:pt x="177355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74">
              <a:extLst>
                <a:ext uri="{FF2B5EF4-FFF2-40B4-BE49-F238E27FC236}">
                  <a16:creationId xmlns:a16="http://schemas.microsoft.com/office/drawing/2014/main" id="{DCA5EBC5-6308-0247-733E-80108ACC1B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801" y="2491410"/>
              <a:ext cx="373834" cy="373073"/>
            </a:xfrm>
            <a:custGeom>
              <a:avLst/>
              <a:gdLst>
                <a:gd name="connsiteX0" fmla="*/ 1856422 w 4676775"/>
                <a:gd name="connsiteY0" fmla="*/ 1881187 h 4667250"/>
                <a:gd name="connsiteX1" fmla="*/ 1856422 w 4676775"/>
                <a:gd name="connsiteY1" fmla="*/ 2808922 h 4667250"/>
                <a:gd name="connsiteX2" fmla="*/ 2784157 w 4676775"/>
                <a:gd name="connsiteY2" fmla="*/ 2808922 h 4667250"/>
                <a:gd name="connsiteX3" fmla="*/ 2784157 w 4676775"/>
                <a:gd name="connsiteY3" fmla="*/ 1881187 h 4667250"/>
                <a:gd name="connsiteX4" fmla="*/ 1740217 w 4676775"/>
                <a:gd name="connsiteY4" fmla="*/ 1646872 h 4667250"/>
                <a:gd name="connsiteX5" fmla="*/ 2901315 w 4676775"/>
                <a:gd name="connsiteY5" fmla="*/ 1646872 h 4667250"/>
                <a:gd name="connsiteX6" fmla="*/ 3018472 w 4676775"/>
                <a:gd name="connsiteY6" fmla="*/ 1764029 h 4667250"/>
                <a:gd name="connsiteX7" fmla="*/ 3018472 w 4676775"/>
                <a:gd name="connsiteY7" fmla="*/ 2924174 h 4667250"/>
                <a:gd name="connsiteX8" fmla="*/ 2901315 w 4676775"/>
                <a:gd name="connsiteY8" fmla="*/ 3041332 h 4667250"/>
                <a:gd name="connsiteX9" fmla="*/ 1740217 w 4676775"/>
                <a:gd name="connsiteY9" fmla="*/ 3041332 h 4667250"/>
                <a:gd name="connsiteX10" fmla="*/ 1623060 w 4676775"/>
                <a:gd name="connsiteY10" fmla="*/ 2925127 h 4667250"/>
                <a:gd name="connsiteX11" fmla="*/ 1623060 w 4676775"/>
                <a:gd name="connsiteY11" fmla="*/ 1764029 h 4667250"/>
                <a:gd name="connsiteX12" fmla="*/ 1740217 w 4676775"/>
                <a:gd name="connsiteY12" fmla="*/ 1646872 h 4667250"/>
                <a:gd name="connsiteX13" fmla="*/ 1344930 w 4676775"/>
                <a:gd name="connsiteY13" fmla="*/ 1369695 h 4667250"/>
                <a:gd name="connsiteX14" fmla="*/ 1344930 w 4676775"/>
                <a:gd name="connsiteY14" fmla="*/ 3319462 h 4667250"/>
                <a:gd name="connsiteX15" fmla="*/ 3295650 w 4676775"/>
                <a:gd name="connsiteY15" fmla="*/ 3319462 h 4667250"/>
                <a:gd name="connsiteX16" fmla="*/ 3295650 w 4676775"/>
                <a:gd name="connsiteY16" fmla="*/ 1369695 h 4667250"/>
                <a:gd name="connsiteX17" fmla="*/ 1773555 w 4676775"/>
                <a:gd name="connsiteY17" fmla="*/ 0 h 4667250"/>
                <a:gd name="connsiteX18" fmla="*/ 2113597 w 4676775"/>
                <a:gd name="connsiteY18" fmla="*/ 0 h 4667250"/>
                <a:gd name="connsiteX19" fmla="*/ 2435542 w 4676775"/>
                <a:gd name="connsiteY19" fmla="*/ 321945 h 4667250"/>
                <a:gd name="connsiteX20" fmla="*/ 2435542 w 4676775"/>
                <a:gd name="connsiteY20" fmla="*/ 1136332 h 4667250"/>
                <a:gd name="connsiteX21" fmla="*/ 2747962 w 4676775"/>
                <a:gd name="connsiteY21" fmla="*/ 1136332 h 4667250"/>
                <a:gd name="connsiteX22" fmla="*/ 2747962 w 4676775"/>
                <a:gd name="connsiteY22" fmla="*/ 682942 h 4667250"/>
                <a:gd name="connsiteX23" fmla="*/ 2865120 w 4676775"/>
                <a:gd name="connsiteY23" fmla="*/ 565785 h 4667250"/>
                <a:gd name="connsiteX24" fmla="*/ 2982277 w 4676775"/>
                <a:gd name="connsiteY24" fmla="*/ 682942 h 4667250"/>
                <a:gd name="connsiteX25" fmla="*/ 2982277 w 4676775"/>
                <a:gd name="connsiteY25" fmla="*/ 1133475 h 4667250"/>
                <a:gd name="connsiteX26" fmla="*/ 3411855 w 4676775"/>
                <a:gd name="connsiteY26" fmla="*/ 1133475 h 4667250"/>
                <a:gd name="connsiteX27" fmla="*/ 3529012 w 4676775"/>
                <a:gd name="connsiteY27" fmla="*/ 1250632 h 4667250"/>
                <a:gd name="connsiteX28" fmla="*/ 3529012 w 4676775"/>
                <a:gd name="connsiteY28" fmla="*/ 1680210 h 4667250"/>
                <a:gd name="connsiteX29" fmla="*/ 3993832 w 4676775"/>
                <a:gd name="connsiteY29" fmla="*/ 1680210 h 4667250"/>
                <a:gd name="connsiteX30" fmla="*/ 4110990 w 4676775"/>
                <a:gd name="connsiteY30" fmla="*/ 1797367 h 4667250"/>
                <a:gd name="connsiteX31" fmla="*/ 3993832 w 4676775"/>
                <a:gd name="connsiteY31" fmla="*/ 1914525 h 4667250"/>
                <a:gd name="connsiteX32" fmla="*/ 3529012 w 4676775"/>
                <a:gd name="connsiteY32" fmla="*/ 1914525 h 4667250"/>
                <a:gd name="connsiteX33" fmla="*/ 3529012 w 4676775"/>
                <a:gd name="connsiteY33" fmla="*/ 2226945 h 4667250"/>
                <a:gd name="connsiteX34" fmla="*/ 4353878 w 4676775"/>
                <a:gd name="connsiteY34" fmla="*/ 2226945 h 4667250"/>
                <a:gd name="connsiteX35" fmla="*/ 4442460 w 4676775"/>
                <a:gd name="connsiteY35" fmla="*/ 2138362 h 4667250"/>
                <a:gd name="connsiteX36" fmla="*/ 4442460 w 4676775"/>
                <a:gd name="connsiteY36" fmla="*/ 1798320 h 4667250"/>
                <a:gd name="connsiteX37" fmla="*/ 4559618 w 4676775"/>
                <a:gd name="connsiteY37" fmla="*/ 1681162 h 4667250"/>
                <a:gd name="connsiteX38" fmla="*/ 4676775 w 4676775"/>
                <a:gd name="connsiteY38" fmla="*/ 1798320 h 4667250"/>
                <a:gd name="connsiteX39" fmla="*/ 4676775 w 4676775"/>
                <a:gd name="connsiteY39" fmla="*/ 2138362 h 4667250"/>
                <a:gd name="connsiteX40" fmla="*/ 4354830 w 4676775"/>
                <a:gd name="connsiteY40" fmla="*/ 2460307 h 4667250"/>
                <a:gd name="connsiteX41" fmla="*/ 3529012 w 4676775"/>
                <a:gd name="connsiteY41" fmla="*/ 2460307 h 4667250"/>
                <a:gd name="connsiteX42" fmla="*/ 3529012 w 4676775"/>
                <a:gd name="connsiteY42" fmla="*/ 2772727 h 4667250"/>
                <a:gd name="connsiteX43" fmla="*/ 3993832 w 4676775"/>
                <a:gd name="connsiteY43" fmla="*/ 2772727 h 4667250"/>
                <a:gd name="connsiteX44" fmla="*/ 4110990 w 4676775"/>
                <a:gd name="connsiteY44" fmla="*/ 2889885 h 4667250"/>
                <a:gd name="connsiteX45" fmla="*/ 3993832 w 4676775"/>
                <a:gd name="connsiteY45" fmla="*/ 3007042 h 4667250"/>
                <a:gd name="connsiteX46" fmla="*/ 3532822 w 4676775"/>
                <a:gd name="connsiteY46" fmla="*/ 3007042 h 4667250"/>
                <a:gd name="connsiteX47" fmla="*/ 3532822 w 4676775"/>
                <a:gd name="connsiteY47" fmla="*/ 3437572 h 4667250"/>
                <a:gd name="connsiteX48" fmla="*/ 3415665 w 4676775"/>
                <a:gd name="connsiteY48" fmla="*/ 3554730 h 4667250"/>
                <a:gd name="connsiteX49" fmla="*/ 2986087 w 4676775"/>
                <a:gd name="connsiteY49" fmla="*/ 3554730 h 4667250"/>
                <a:gd name="connsiteX50" fmla="*/ 2986087 w 4676775"/>
                <a:gd name="connsiteY50" fmla="*/ 3984307 h 4667250"/>
                <a:gd name="connsiteX51" fmla="*/ 2868930 w 4676775"/>
                <a:gd name="connsiteY51" fmla="*/ 4101465 h 4667250"/>
                <a:gd name="connsiteX52" fmla="*/ 2751772 w 4676775"/>
                <a:gd name="connsiteY52" fmla="*/ 3984307 h 4667250"/>
                <a:gd name="connsiteX53" fmla="*/ 2751772 w 4676775"/>
                <a:gd name="connsiteY53" fmla="*/ 3554730 h 4667250"/>
                <a:gd name="connsiteX54" fmla="*/ 2439352 w 4676775"/>
                <a:gd name="connsiteY54" fmla="*/ 3554730 h 4667250"/>
                <a:gd name="connsiteX55" fmla="*/ 2439352 w 4676775"/>
                <a:gd name="connsiteY55" fmla="*/ 4344353 h 4667250"/>
                <a:gd name="connsiteX56" fmla="*/ 2527935 w 4676775"/>
                <a:gd name="connsiteY56" fmla="*/ 4432935 h 4667250"/>
                <a:gd name="connsiteX57" fmla="*/ 2867977 w 4676775"/>
                <a:gd name="connsiteY57" fmla="*/ 4432935 h 4667250"/>
                <a:gd name="connsiteX58" fmla="*/ 2985135 w 4676775"/>
                <a:gd name="connsiteY58" fmla="*/ 4550092 h 4667250"/>
                <a:gd name="connsiteX59" fmla="*/ 2867977 w 4676775"/>
                <a:gd name="connsiteY59" fmla="*/ 4667250 h 4667250"/>
                <a:gd name="connsiteX60" fmla="*/ 2527935 w 4676775"/>
                <a:gd name="connsiteY60" fmla="*/ 4667250 h 4667250"/>
                <a:gd name="connsiteX61" fmla="*/ 2205990 w 4676775"/>
                <a:gd name="connsiteY61" fmla="*/ 4345305 h 4667250"/>
                <a:gd name="connsiteX62" fmla="*/ 2205990 w 4676775"/>
                <a:gd name="connsiteY62" fmla="*/ 3555682 h 4667250"/>
                <a:gd name="connsiteX63" fmla="*/ 1893570 w 4676775"/>
                <a:gd name="connsiteY63" fmla="*/ 3555682 h 4667250"/>
                <a:gd name="connsiteX64" fmla="*/ 1893570 w 4676775"/>
                <a:gd name="connsiteY64" fmla="*/ 3985260 h 4667250"/>
                <a:gd name="connsiteX65" fmla="*/ 1776412 w 4676775"/>
                <a:gd name="connsiteY65" fmla="*/ 4102417 h 4667250"/>
                <a:gd name="connsiteX66" fmla="*/ 1659255 w 4676775"/>
                <a:gd name="connsiteY66" fmla="*/ 3985260 h 4667250"/>
                <a:gd name="connsiteX67" fmla="*/ 1659255 w 4676775"/>
                <a:gd name="connsiteY67" fmla="*/ 3555682 h 4667250"/>
                <a:gd name="connsiteX68" fmla="*/ 1229677 w 4676775"/>
                <a:gd name="connsiteY68" fmla="*/ 3555682 h 4667250"/>
                <a:gd name="connsiteX69" fmla="*/ 1112520 w 4676775"/>
                <a:gd name="connsiteY69" fmla="*/ 3438525 h 4667250"/>
                <a:gd name="connsiteX70" fmla="*/ 1112520 w 4676775"/>
                <a:gd name="connsiteY70" fmla="*/ 3008947 h 4667250"/>
                <a:gd name="connsiteX71" fmla="*/ 682942 w 4676775"/>
                <a:gd name="connsiteY71" fmla="*/ 3008947 h 4667250"/>
                <a:gd name="connsiteX72" fmla="*/ 565785 w 4676775"/>
                <a:gd name="connsiteY72" fmla="*/ 2891790 h 4667250"/>
                <a:gd name="connsiteX73" fmla="*/ 682942 w 4676775"/>
                <a:gd name="connsiteY73" fmla="*/ 2774632 h 4667250"/>
                <a:gd name="connsiteX74" fmla="*/ 1111567 w 4676775"/>
                <a:gd name="connsiteY74" fmla="*/ 2774632 h 4667250"/>
                <a:gd name="connsiteX75" fmla="*/ 1111567 w 4676775"/>
                <a:gd name="connsiteY75" fmla="*/ 2462212 h 4667250"/>
                <a:gd name="connsiteX76" fmla="*/ 321945 w 4676775"/>
                <a:gd name="connsiteY76" fmla="*/ 2462212 h 4667250"/>
                <a:gd name="connsiteX77" fmla="*/ 233362 w 4676775"/>
                <a:gd name="connsiteY77" fmla="*/ 2550795 h 4667250"/>
                <a:gd name="connsiteX78" fmla="*/ 233362 w 4676775"/>
                <a:gd name="connsiteY78" fmla="*/ 2890837 h 4667250"/>
                <a:gd name="connsiteX79" fmla="*/ 116205 w 4676775"/>
                <a:gd name="connsiteY79" fmla="*/ 3007042 h 4667250"/>
                <a:gd name="connsiteX80" fmla="*/ 0 w 4676775"/>
                <a:gd name="connsiteY80" fmla="*/ 2889885 h 4667250"/>
                <a:gd name="connsiteX81" fmla="*/ 0 w 4676775"/>
                <a:gd name="connsiteY81" fmla="*/ 2549842 h 4667250"/>
                <a:gd name="connsiteX82" fmla="*/ 321945 w 4676775"/>
                <a:gd name="connsiteY82" fmla="*/ 2227897 h 4667250"/>
                <a:gd name="connsiteX83" fmla="*/ 1112520 w 4676775"/>
                <a:gd name="connsiteY83" fmla="*/ 2227897 h 4667250"/>
                <a:gd name="connsiteX84" fmla="*/ 1112520 w 4676775"/>
                <a:gd name="connsiteY84" fmla="*/ 1917382 h 4667250"/>
                <a:gd name="connsiteX85" fmla="*/ 682942 w 4676775"/>
                <a:gd name="connsiteY85" fmla="*/ 1917382 h 4667250"/>
                <a:gd name="connsiteX86" fmla="*/ 565785 w 4676775"/>
                <a:gd name="connsiteY86" fmla="*/ 1800225 h 4667250"/>
                <a:gd name="connsiteX87" fmla="*/ 682942 w 4676775"/>
                <a:gd name="connsiteY87" fmla="*/ 1683067 h 4667250"/>
                <a:gd name="connsiteX88" fmla="*/ 1108710 w 4676775"/>
                <a:gd name="connsiteY88" fmla="*/ 1683067 h 4667250"/>
                <a:gd name="connsiteX89" fmla="*/ 1108710 w 4676775"/>
                <a:gd name="connsiteY89" fmla="*/ 1253490 h 4667250"/>
                <a:gd name="connsiteX90" fmla="*/ 1225867 w 4676775"/>
                <a:gd name="connsiteY90" fmla="*/ 1136332 h 4667250"/>
                <a:gd name="connsiteX91" fmla="*/ 1655445 w 4676775"/>
                <a:gd name="connsiteY91" fmla="*/ 1136332 h 4667250"/>
                <a:gd name="connsiteX92" fmla="*/ 1655445 w 4676775"/>
                <a:gd name="connsiteY92" fmla="*/ 682942 h 4667250"/>
                <a:gd name="connsiteX93" fmla="*/ 1772602 w 4676775"/>
                <a:gd name="connsiteY93" fmla="*/ 565785 h 4667250"/>
                <a:gd name="connsiteX94" fmla="*/ 1889760 w 4676775"/>
                <a:gd name="connsiteY94" fmla="*/ 682942 h 4667250"/>
                <a:gd name="connsiteX95" fmla="*/ 1889760 w 4676775"/>
                <a:gd name="connsiteY95" fmla="*/ 1135380 h 4667250"/>
                <a:gd name="connsiteX96" fmla="*/ 2202180 w 4676775"/>
                <a:gd name="connsiteY96" fmla="*/ 1135380 h 4667250"/>
                <a:gd name="connsiteX97" fmla="*/ 2202180 w 4676775"/>
                <a:gd name="connsiteY97" fmla="*/ 321945 h 4667250"/>
                <a:gd name="connsiteX98" fmla="*/ 2113597 w 4676775"/>
                <a:gd name="connsiteY98" fmla="*/ 233362 h 4667250"/>
                <a:gd name="connsiteX99" fmla="*/ 1773555 w 4676775"/>
                <a:gd name="connsiteY99" fmla="*/ 233362 h 4667250"/>
                <a:gd name="connsiteX100" fmla="*/ 1656397 w 4676775"/>
                <a:gd name="connsiteY100" fmla="*/ 117157 h 4667250"/>
                <a:gd name="connsiteX101" fmla="*/ 1773555 w 4676775"/>
                <a:gd name="connsiteY101" fmla="*/ 0 h 466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676775" h="4667250">
                  <a:moveTo>
                    <a:pt x="1856422" y="1881187"/>
                  </a:moveTo>
                  <a:lnTo>
                    <a:pt x="1856422" y="2808922"/>
                  </a:lnTo>
                  <a:lnTo>
                    <a:pt x="2784157" y="2808922"/>
                  </a:lnTo>
                  <a:lnTo>
                    <a:pt x="2784157" y="1881187"/>
                  </a:lnTo>
                  <a:close/>
                  <a:moveTo>
                    <a:pt x="1740217" y="1646872"/>
                  </a:moveTo>
                  <a:lnTo>
                    <a:pt x="2901315" y="1646872"/>
                  </a:lnTo>
                  <a:cubicBezTo>
                    <a:pt x="2966085" y="1646872"/>
                    <a:pt x="3018472" y="1699259"/>
                    <a:pt x="3018472" y="1764029"/>
                  </a:cubicBezTo>
                  <a:lnTo>
                    <a:pt x="3018472" y="2924174"/>
                  </a:lnTo>
                  <a:cubicBezTo>
                    <a:pt x="3018472" y="2988944"/>
                    <a:pt x="2966085" y="3041332"/>
                    <a:pt x="2901315" y="3041332"/>
                  </a:cubicBezTo>
                  <a:lnTo>
                    <a:pt x="1740217" y="3041332"/>
                  </a:lnTo>
                  <a:cubicBezTo>
                    <a:pt x="1675447" y="3041332"/>
                    <a:pt x="1623060" y="2989897"/>
                    <a:pt x="1623060" y="2925127"/>
                  </a:cubicBezTo>
                  <a:lnTo>
                    <a:pt x="1623060" y="1764029"/>
                  </a:lnTo>
                  <a:cubicBezTo>
                    <a:pt x="1623060" y="1699259"/>
                    <a:pt x="1675447" y="1646872"/>
                    <a:pt x="1740217" y="1646872"/>
                  </a:cubicBezTo>
                  <a:close/>
                  <a:moveTo>
                    <a:pt x="1344930" y="1369695"/>
                  </a:moveTo>
                  <a:lnTo>
                    <a:pt x="1344930" y="3319462"/>
                  </a:lnTo>
                  <a:lnTo>
                    <a:pt x="3295650" y="3319462"/>
                  </a:lnTo>
                  <a:lnTo>
                    <a:pt x="3295650" y="1369695"/>
                  </a:lnTo>
                  <a:close/>
                  <a:moveTo>
                    <a:pt x="1773555" y="0"/>
                  </a:moveTo>
                  <a:lnTo>
                    <a:pt x="2113597" y="0"/>
                  </a:lnTo>
                  <a:cubicBezTo>
                    <a:pt x="2290762" y="0"/>
                    <a:pt x="2435542" y="143827"/>
                    <a:pt x="2435542" y="321945"/>
                  </a:cubicBezTo>
                  <a:lnTo>
                    <a:pt x="2435542" y="1136332"/>
                  </a:lnTo>
                  <a:lnTo>
                    <a:pt x="2747962" y="1136332"/>
                  </a:lnTo>
                  <a:lnTo>
                    <a:pt x="2747962" y="682942"/>
                  </a:lnTo>
                  <a:cubicBezTo>
                    <a:pt x="2747962" y="618172"/>
                    <a:pt x="2800350" y="565785"/>
                    <a:pt x="2865120" y="565785"/>
                  </a:cubicBezTo>
                  <a:cubicBezTo>
                    <a:pt x="2929890" y="565785"/>
                    <a:pt x="2982277" y="618172"/>
                    <a:pt x="2982277" y="682942"/>
                  </a:cubicBezTo>
                  <a:lnTo>
                    <a:pt x="2982277" y="1133475"/>
                  </a:lnTo>
                  <a:lnTo>
                    <a:pt x="3411855" y="1133475"/>
                  </a:lnTo>
                  <a:cubicBezTo>
                    <a:pt x="3476625" y="1133475"/>
                    <a:pt x="3529012" y="1185862"/>
                    <a:pt x="3529012" y="1250632"/>
                  </a:cubicBezTo>
                  <a:lnTo>
                    <a:pt x="3529012" y="1680210"/>
                  </a:lnTo>
                  <a:lnTo>
                    <a:pt x="3993832" y="1680210"/>
                  </a:lnTo>
                  <a:cubicBezTo>
                    <a:pt x="4058602" y="1680210"/>
                    <a:pt x="4110990" y="1732597"/>
                    <a:pt x="4110990" y="1797367"/>
                  </a:cubicBezTo>
                  <a:cubicBezTo>
                    <a:pt x="4110990" y="1862137"/>
                    <a:pt x="4058602" y="1914525"/>
                    <a:pt x="3993832" y="1914525"/>
                  </a:cubicBezTo>
                  <a:lnTo>
                    <a:pt x="3529012" y="1914525"/>
                  </a:lnTo>
                  <a:lnTo>
                    <a:pt x="3529012" y="2226945"/>
                  </a:lnTo>
                  <a:lnTo>
                    <a:pt x="4353878" y="2226945"/>
                  </a:lnTo>
                  <a:cubicBezTo>
                    <a:pt x="4402455" y="2226945"/>
                    <a:pt x="4442460" y="2186940"/>
                    <a:pt x="4442460" y="2138362"/>
                  </a:cubicBezTo>
                  <a:lnTo>
                    <a:pt x="4442460" y="1798320"/>
                  </a:lnTo>
                  <a:cubicBezTo>
                    <a:pt x="4442460" y="1733550"/>
                    <a:pt x="4494847" y="1681162"/>
                    <a:pt x="4559618" y="1681162"/>
                  </a:cubicBezTo>
                  <a:cubicBezTo>
                    <a:pt x="4624387" y="1681162"/>
                    <a:pt x="4676775" y="1733550"/>
                    <a:pt x="4676775" y="1798320"/>
                  </a:cubicBezTo>
                  <a:lnTo>
                    <a:pt x="4676775" y="2138362"/>
                  </a:lnTo>
                  <a:cubicBezTo>
                    <a:pt x="4676775" y="2315527"/>
                    <a:pt x="4532947" y="2460307"/>
                    <a:pt x="4354830" y="2460307"/>
                  </a:cubicBezTo>
                  <a:lnTo>
                    <a:pt x="3529012" y="2460307"/>
                  </a:lnTo>
                  <a:lnTo>
                    <a:pt x="3529012" y="2772727"/>
                  </a:lnTo>
                  <a:lnTo>
                    <a:pt x="3993832" y="2772727"/>
                  </a:lnTo>
                  <a:cubicBezTo>
                    <a:pt x="4058602" y="2772727"/>
                    <a:pt x="4110990" y="2825115"/>
                    <a:pt x="4110990" y="2889885"/>
                  </a:cubicBezTo>
                  <a:cubicBezTo>
                    <a:pt x="4110990" y="2954655"/>
                    <a:pt x="4058602" y="3007042"/>
                    <a:pt x="3993832" y="3007042"/>
                  </a:cubicBezTo>
                  <a:lnTo>
                    <a:pt x="3532822" y="3007042"/>
                  </a:lnTo>
                  <a:lnTo>
                    <a:pt x="3532822" y="3437572"/>
                  </a:lnTo>
                  <a:cubicBezTo>
                    <a:pt x="3532822" y="3502342"/>
                    <a:pt x="3480435" y="3554730"/>
                    <a:pt x="3415665" y="3554730"/>
                  </a:cubicBezTo>
                  <a:lnTo>
                    <a:pt x="2986087" y="3554730"/>
                  </a:lnTo>
                  <a:lnTo>
                    <a:pt x="2986087" y="3984307"/>
                  </a:lnTo>
                  <a:cubicBezTo>
                    <a:pt x="2986087" y="4049077"/>
                    <a:pt x="2933700" y="4101465"/>
                    <a:pt x="2868930" y="4101465"/>
                  </a:cubicBezTo>
                  <a:cubicBezTo>
                    <a:pt x="2804160" y="4101465"/>
                    <a:pt x="2751772" y="4049077"/>
                    <a:pt x="2751772" y="3984307"/>
                  </a:cubicBezTo>
                  <a:lnTo>
                    <a:pt x="2751772" y="3554730"/>
                  </a:lnTo>
                  <a:lnTo>
                    <a:pt x="2439352" y="3554730"/>
                  </a:lnTo>
                  <a:lnTo>
                    <a:pt x="2439352" y="4344353"/>
                  </a:lnTo>
                  <a:cubicBezTo>
                    <a:pt x="2439352" y="4392930"/>
                    <a:pt x="2479357" y="4432935"/>
                    <a:pt x="2527935" y="4432935"/>
                  </a:cubicBezTo>
                  <a:lnTo>
                    <a:pt x="2867977" y="4432935"/>
                  </a:lnTo>
                  <a:cubicBezTo>
                    <a:pt x="2932747" y="4432935"/>
                    <a:pt x="2985135" y="4485322"/>
                    <a:pt x="2985135" y="4550092"/>
                  </a:cubicBezTo>
                  <a:cubicBezTo>
                    <a:pt x="2985135" y="4614863"/>
                    <a:pt x="2932747" y="4667250"/>
                    <a:pt x="2867977" y="4667250"/>
                  </a:cubicBezTo>
                  <a:lnTo>
                    <a:pt x="2527935" y="4667250"/>
                  </a:lnTo>
                  <a:cubicBezTo>
                    <a:pt x="2350770" y="4667250"/>
                    <a:pt x="2205990" y="4523422"/>
                    <a:pt x="2205990" y="4345305"/>
                  </a:cubicBezTo>
                  <a:lnTo>
                    <a:pt x="2205990" y="3555682"/>
                  </a:lnTo>
                  <a:lnTo>
                    <a:pt x="1893570" y="3555682"/>
                  </a:lnTo>
                  <a:lnTo>
                    <a:pt x="1893570" y="3985260"/>
                  </a:lnTo>
                  <a:cubicBezTo>
                    <a:pt x="1893570" y="4050030"/>
                    <a:pt x="1841182" y="4102417"/>
                    <a:pt x="1776412" y="4102417"/>
                  </a:cubicBezTo>
                  <a:cubicBezTo>
                    <a:pt x="1711642" y="4102417"/>
                    <a:pt x="1659255" y="4050030"/>
                    <a:pt x="1659255" y="3985260"/>
                  </a:cubicBezTo>
                  <a:lnTo>
                    <a:pt x="1659255" y="3555682"/>
                  </a:lnTo>
                  <a:lnTo>
                    <a:pt x="1229677" y="3555682"/>
                  </a:lnTo>
                  <a:cubicBezTo>
                    <a:pt x="1164907" y="3555682"/>
                    <a:pt x="1112520" y="3503295"/>
                    <a:pt x="1112520" y="3438525"/>
                  </a:cubicBezTo>
                  <a:lnTo>
                    <a:pt x="1112520" y="3008947"/>
                  </a:lnTo>
                  <a:lnTo>
                    <a:pt x="682942" y="3008947"/>
                  </a:lnTo>
                  <a:cubicBezTo>
                    <a:pt x="618172" y="3008947"/>
                    <a:pt x="565785" y="2956560"/>
                    <a:pt x="565785" y="2891790"/>
                  </a:cubicBezTo>
                  <a:cubicBezTo>
                    <a:pt x="565785" y="2827020"/>
                    <a:pt x="618172" y="2774632"/>
                    <a:pt x="682942" y="2774632"/>
                  </a:cubicBezTo>
                  <a:lnTo>
                    <a:pt x="1111567" y="2774632"/>
                  </a:lnTo>
                  <a:lnTo>
                    <a:pt x="1111567" y="2462212"/>
                  </a:lnTo>
                  <a:lnTo>
                    <a:pt x="321945" y="2462212"/>
                  </a:lnTo>
                  <a:cubicBezTo>
                    <a:pt x="273367" y="2462212"/>
                    <a:pt x="233362" y="2502217"/>
                    <a:pt x="233362" y="2550795"/>
                  </a:cubicBezTo>
                  <a:lnTo>
                    <a:pt x="233362" y="2890837"/>
                  </a:lnTo>
                  <a:cubicBezTo>
                    <a:pt x="233362" y="2954655"/>
                    <a:pt x="180022" y="3007042"/>
                    <a:pt x="116205" y="3007042"/>
                  </a:cubicBezTo>
                  <a:cubicBezTo>
                    <a:pt x="52387" y="3007042"/>
                    <a:pt x="0" y="2954655"/>
                    <a:pt x="0" y="2889885"/>
                  </a:cubicBezTo>
                  <a:lnTo>
                    <a:pt x="0" y="2549842"/>
                  </a:lnTo>
                  <a:cubicBezTo>
                    <a:pt x="0" y="2372677"/>
                    <a:pt x="143827" y="2227897"/>
                    <a:pt x="321945" y="2227897"/>
                  </a:cubicBezTo>
                  <a:lnTo>
                    <a:pt x="1112520" y="2227897"/>
                  </a:lnTo>
                  <a:lnTo>
                    <a:pt x="1112520" y="1917382"/>
                  </a:lnTo>
                  <a:lnTo>
                    <a:pt x="682942" y="1917382"/>
                  </a:lnTo>
                  <a:cubicBezTo>
                    <a:pt x="618172" y="1917382"/>
                    <a:pt x="565785" y="1864995"/>
                    <a:pt x="565785" y="1800225"/>
                  </a:cubicBezTo>
                  <a:cubicBezTo>
                    <a:pt x="565785" y="1735455"/>
                    <a:pt x="618172" y="1683067"/>
                    <a:pt x="682942" y="1683067"/>
                  </a:cubicBezTo>
                  <a:lnTo>
                    <a:pt x="1108710" y="1683067"/>
                  </a:lnTo>
                  <a:lnTo>
                    <a:pt x="1108710" y="1253490"/>
                  </a:lnTo>
                  <a:cubicBezTo>
                    <a:pt x="1108710" y="1188720"/>
                    <a:pt x="1161097" y="1136332"/>
                    <a:pt x="1225867" y="1136332"/>
                  </a:cubicBezTo>
                  <a:lnTo>
                    <a:pt x="1655445" y="1136332"/>
                  </a:lnTo>
                  <a:lnTo>
                    <a:pt x="1655445" y="682942"/>
                  </a:lnTo>
                  <a:cubicBezTo>
                    <a:pt x="1655445" y="618172"/>
                    <a:pt x="1707832" y="565785"/>
                    <a:pt x="1772602" y="565785"/>
                  </a:cubicBezTo>
                  <a:cubicBezTo>
                    <a:pt x="1837372" y="565785"/>
                    <a:pt x="1889760" y="618172"/>
                    <a:pt x="1889760" y="682942"/>
                  </a:cubicBezTo>
                  <a:lnTo>
                    <a:pt x="1889760" y="1135380"/>
                  </a:lnTo>
                  <a:lnTo>
                    <a:pt x="2202180" y="1135380"/>
                  </a:lnTo>
                  <a:lnTo>
                    <a:pt x="2202180" y="321945"/>
                  </a:lnTo>
                  <a:cubicBezTo>
                    <a:pt x="2202180" y="273367"/>
                    <a:pt x="2162175" y="233362"/>
                    <a:pt x="2113597" y="233362"/>
                  </a:cubicBezTo>
                  <a:lnTo>
                    <a:pt x="1773555" y="233362"/>
                  </a:lnTo>
                  <a:cubicBezTo>
                    <a:pt x="1708785" y="233362"/>
                    <a:pt x="1656397" y="181927"/>
                    <a:pt x="1656397" y="117157"/>
                  </a:cubicBezTo>
                  <a:cubicBezTo>
                    <a:pt x="1656397" y="52387"/>
                    <a:pt x="1708785" y="0"/>
                    <a:pt x="177355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74">
              <a:extLst>
                <a:ext uri="{FF2B5EF4-FFF2-40B4-BE49-F238E27FC236}">
                  <a16:creationId xmlns:a16="http://schemas.microsoft.com/office/drawing/2014/main" id="{0131244C-03F2-6BE5-D4EF-8534C35927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9986" y="3142846"/>
              <a:ext cx="373834" cy="373073"/>
            </a:xfrm>
            <a:custGeom>
              <a:avLst/>
              <a:gdLst>
                <a:gd name="connsiteX0" fmla="*/ 1856422 w 4676775"/>
                <a:gd name="connsiteY0" fmla="*/ 1881187 h 4667250"/>
                <a:gd name="connsiteX1" fmla="*/ 1856422 w 4676775"/>
                <a:gd name="connsiteY1" fmla="*/ 2808922 h 4667250"/>
                <a:gd name="connsiteX2" fmla="*/ 2784157 w 4676775"/>
                <a:gd name="connsiteY2" fmla="*/ 2808922 h 4667250"/>
                <a:gd name="connsiteX3" fmla="*/ 2784157 w 4676775"/>
                <a:gd name="connsiteY3" fmla="*/ 1881187 h 4667250"/>
                <a:gd name="connsiteX4" fmla="*/ 1740217 w 4676775"/>
                <a:gd name="connsiteY4" fmla="*/ 1646872 h 4667250"/>
                <a:gd name="connsiteX5" fmla="*/ 2901315 w 4676775"/>
                <a:gd name="connsiteY5" fmla="*/ 1646872 h 4667250"/>
                <a:gd name="connsiteX6" fmla="*/ 3018472 w 4676775"/>
                <a:gd name="connsiteY6" fmla="*/ 1764029 h 4667250"/>
                <a:gd name="connsiteX7" fmla="*/ 3018472 w 4676775"/>
                <a:gd name="connsiteY7" fmla="*/ 2924174 h 4667250"/>
                <a:gd name="connsiteX8" fmla="*/ 2901315 w 4676775"/>
                <a:gd name="connsiteY8" fmla="*/ 3041332 h 4667250"/>
                <a:gd name="connsiteX9" fmla="*/ 1740217 w 4676775"/>
                <a:gd name="connsiteY9" fmla="*/ 3041332 h 4667250"/>
                <a:gd name="connsiteX10" fmla="*/ 1623060 w 4676775"/>
                <a:gd name="connsiteY10" fmla="*/ 2925127 h 4667250"/>
                <a:gd name="connsiteX11" fmla="*/ 1623060 w 4676775"/>
                <a:gd name="connsiteY11" fmla="*/ 1764029 h 4667250"/>
                <a:gd name="connsiteX12" fmla="*/ 1740217 w 4676775"/>
                <a:gd name="connsiteY12" fmla="*/ 1646872 h 4667250"/>
                <a:gd name="connsiteX13" fmla="*/ 1344930 w 4676775"/>
                <a:gd name="connsiteY13" fmla="*/ 1369695 h 4667250"/>
                <a:gd name="connsiteX14" fmla="*/ 1344930 w 4676775"/>
                <a:gd name="connsiteY14" fmla="*/ 3319462 h 4667250"/>
                <a:gd name="connsiteX15" fmla="*/ 3295650 w 4676775"/>
                <a:gd name="connsiteY15" fmla="*/ 3319462 h 4667250"/>
                <a:gd name="connsiteX16" fmla="*/ 3295650 w 4676775"/>
                <a:gd name="connsiteY16" fmla="*/ 1369695 h 4667250"/>
                <a:gd name="connsiteX17" fmla="*/ 1773555 w 4676775"/>
                <a:gd name="connsiteY17" fmla="*/ 0 h 4667250"/>
                <a:gd name="connsiteX18" fmla="*/ 2113597 w 4676775"/>
                <a:gd name="connsiteY18" fmla="*/ 0 h 4667250"/>
                <a:gd name="connsiteX19" fmla="*/ 2435542 w 4676775"/>
                <a:gd name="connsiteY19" fmla="*/ 321945 h 4667250"/>
                <a:gd name="connsiteX20" fmla="*/ 2435542 w 4676775"/>
                <a:gd name="connsiteY20" fmla="*/ 1136332 h 4667250"/>
                <a:gd name="connsiteX21" fmla="*/ 2747962 w 4676775"/>
                <a:gd name="connsiteY21" fmla="*/ 1136332 h 4667250"/>
                <a:gd name="connsiteX22" fmla="*/ 2747962 w 4676775"/>
                <a:gd name="connsiteY22" fmla="*/ 682942 h 4667250"/>
                <a:gd name="connsiteX23" fmla="*/ 2865120 w 4676775"/>
                <a:gd name="connsiteY23" fmla="*/ 565785 h 4667250"/>
                <a:gd name="connsiteX24" fmla="*/ 2982277 w 4676775"/>
                <a:gd name="connsiteY24" fmla="*/ 682942 h 4667250"/>
                <a:gd name="connsiteX25" fmla="*/ 2982277 w 4676775"/>
                <a:gd name="connsiteY25" fmla="*/ 1133475 h 4667250"/>
                <a:gd name="connsiteX26" fmla="*/ 3411855 w 4676775"/>
                <a:gd name="connsiteY26" fmla="*/ 1133475 h 4667250"/>
                <a:gd name="connsiteX27" fmla="*/ 3529012 w 4676775"/>
                <a:gd name="connsiteY27" fmla="*/ 1250632 h 4667250"/>
                <a:gd name="connsiteX28" fmla="*/ 3529012 w 4676775"/>
                <a:gd name="connsiteY28" fmla="*/ 1680210 h 4667250"/>
                <a:gd name="connsiteX29" fmla="*/ 3993832 w 4676775"/>
                <a:gd name="connsiteY29" fmla="*/ 1680210 h 4667250"/>
                <a:gd name="connsiteX30" fmla="*/ 4110990 w 4676775"/>
                <a:gd name="connsiteY30" fmla="*/ 1797367 h 4667250"/>
                <a:gd name="connsiteX31" fmla="*/ 3993832 w 4676775"/>
                <a:gd name="connsiteY31" fmla="*/ 1914525 h 4667250"/>
                <a:gd name="connsiteX32" fmla="*/ 3529012 w 4676775"/>
                <a:gd name="connsiteY32" fmla="*/ 1914525 h 4667250"/>
                <a:gd name="connsiteX33" fmla="*/ 3529012 w 4676775"/>
                <a:gd name="connsiteY33" fmla="*/ 2226945 h 4667250"/>
                <a:gd name="connsiteX34" fmla="*/ 4353878 w 4676775"/>
                <a:gd name="connsiteY34" fmla="*/ 2226945 h 4667250"/>
                <a:gd name="connsiteX35" fmla="*/ 4442460 w 4676775"/>
                <a:gd name="connsiteY35" fmla="*/ 2138362 h 4667250"/>
                <a:gd name="connsiteX36" fmla="*/ 4442460 w 4676775"/>
                <a:gd name="connsiteY36" fmla="*/ 1798320 h 4667250"/>
                <a:gd name="connsiteX37" fmla="*/ 4559618 w 4676775"/>
                <a:gd name="connsiteY37" fmla="*/ 1681162 h 4667250"/>
                <a:gd name="connsiteX38" fmla="*/ 4676775 w 4676775"/>
                <a:gd name="connsiteY38" fmla="*/ 1798320 h 4667250"/>
                <a:gd name="connsiteX39" fmla="*/ 4676775 w 4676775"/>
                <a:gd name="connsiteY39" fmla="*/ 2138362 h 4667250"/>
                <a:gd name="connsiteX40" fmla="*/ 4354830 w 4676775"/>
                <a:gd name="connsiteY40" fmla="*/ 2460307 h 4667250"/>
                <a:gd name="connsiteX41" fmla="*/ 3529012 w 4676775"/>
                <a:gd name="connsiteY41" fmla="*/ 2460307 h 4667250"/>
                <a:gd name="connsiteX42" fmla="*/ 3529012 w 4676775"/>
                <a:gd name="connsiteY42" fmla="*/ 2772727 h 4667250"/>
                <a:gd name="connsiteX43" fmla="*/ 3993832 w 4676775"/>
                <a:gd name="connsiteY43" fmla="*/ 2772727 h 4667250"/>
                <a:gd name="connsiteX44" fmla="*/ 4110990 w 4676775"/>
                <a:gd name="connsiteY44" fmla="*/ 2889885 h 4667250"/>
                <a:gd name="connsiteX45" fmla="*/ 3993832 w 4676775"/>
                <a:gd name="connsiteY45" fmla="*/ 3007042 h 4667250"/>
                <a:gd name="connsiteX46" fmla="*/ 3532822 w 4676775"/>
                <a:gd name="connsiteY46" fmla="*/ 3007042 h 4667250"/>
                <a:gd name="connsiteX47" fmla="*/ 3532822 w 4676775"/>
                <a:gd name="connsiteY47" fmla="*/ 3437572 h 4667250"/>
                <a:gd name="connsiteX48" fmla="*/ 3415665 w 4676775"/>
                <a:gd name="connsiteY48" fmla="*/ 3554730 h 4667250"/>
                <a:gd name="connsiteX49" fmla="*/ 2986087 w 4676775"/>
                <a:gd name="connsiteY49" fmla="*/ 3554730 h 4667250"/>
                <a:gd name="connsiteX50" fmla="*/ 2986087 w 4676775"/>
                <a:gd name="connsiteY50" fmla="*/ 3984307 h 4667250"/>
                <a:gd name="connsiteX51" fmla="*/ 2868930 w 4676775"/>
                <a:gd name="connsiteY51" fmla="*/ 4101465 h 4667250"/>
                <a:gd name="connsiteX52" fmla="*/ 2751772 w 4676775"/>
                <a:gd name="connsiteY52" fmla="*/ 3984307 h 4667250"/>
                <a:gd name="connsiteX53" fmla="*/ 2751772 w 4676775"/>
                <a:gd name="connsiteY53" fmla="*/ 3554730 h 4667250"/>
                <a:gd name="connsiteX54" fmla="*/ 2439352 w 4676775"/>
                <a:gd name="connsiteY54" fmla="*/ 3554730 h 4667250"/>
                <a:gd name="connsiteX55" fmla="*/ 2439352 w 4676775"/>
                <a:gd name="connsiteY55" fmla="*/ 4344353 h 4667250"/>
                <a:gd name="connsiteX56" fmla="*/ 2527935 w 4676775"/>
                <a:gd name="connsiteY56" fmla="*/ 4432935 h 4667250"/>
                <a:gd name="connsiteX57" fmla="*/ 2867977 w 4676775"/>
                <a:gd name="connsiteY57" fmla="*/ 4432935 h 4667250"/>
                <a:gd name="connsiteX58" fmla="*/ 2985135 w 4676775"/>
                <a:gd name="connsiteY58" fmla="*/ 4550092 h 4667250"/>
                <a:gd name="connsiteX59" fmla="*/ 2867977 w 4676775"/>
                <a:gd name="connsiteY59" fmla="*/ 4667250 h 4667250"/>
                <a:gd name="connsiteX60" fmla="*/ 2527935 w 4676775"/>
                <a:gd name="connsiteY60" fmla="*/ 4667250 h 4667250"/>
                <a:gd name="connsiteX61" fmla="*/ 2205990 w 4676775"/>
                <a:gd name="connsiteY61" fmla="*/ 4345305 h 4667250"/>
                <a:gd name="connsiteX62" fmla="*/ 2205990 w 4676775"/>
                <a:gd name="connsiteY62" fmla="*/ 3555682 h 4667250"/>
                <a:gd name="connsiteX63" fmla="*/ 1893570 w 4676775"/>
                <a:gd name="connsiteY63" fmla="*/ 3555682 h 4667250"/>
                <a:gd name="connsiteX64" fmla="*/ 1893570 w 4676775"/>
                <a:gd name="connsiteY64" fmla="*/ 3985260 h 4667250"/>
                <a:gd name="connsiteX65" fmla="*/ 1776412 w 4676775"/>
                <a:gd name="connsiteY65" fmla="*/ 4102417 h 4667250"/>
                <a:gd name="connsiteX66" fmla="*/ 1659255 w 4676775"/>
                <a:gd name="connsiteY66" fmla="*/ 3985260 h 4667250"/>
                <a:gd name="connsiteX67" fmla="*/ 1659255 w 4676775"/>
                <a:gd name="connsiteY67" fmla="*/ 3555682 h 4667250"/>
                <a:gd name="connsiteX68" fmla="*/ 1229677 w 4676775"/>
                <a:gd name="connsiteY68" fmla="*/ 3555682 h 4667250"/>
                <a:gd name="connsiteX69" fmla="*/ 1112520 w 4676775"/>
                <a:gd name="connsiteY69" fmla="*/ 3438525 h 4667250"/>
                <a:gd name="connsiteX70" fmla="*/ 1112520 w 4676775"/>
                <a:gd name="connsiteY70" fmla="*/ 3008947 h 4667250"/>
                <a:gd name="connsiteX71" fmla="*/ 682942 w 4676775"/>
                <a:gd name="connsiteY71" fmla="*/ 3008947 h 4667250"/>
                <a:gd name="connsiteX72" fmla="*/ 565785 w 4676775"/>
                <a:gd name="connsiteY72" fmla="*/ 2891790 h 4667250"/>
                <a:gd name="connsiteX73" fmla="*/ 682942 w 4676775"/>
                <a:gd name="connsiteY73" fmla="*/ 2774632 h 4667250"/>
                <a:gd name="connsiteX74" fmla="*/ 1111567 w 4676775"/>
                <a:gd name="connsiteY74" fmla="*/ 2774632 h 4667250"/>
                <a:gd name="connsiteX75" fmla="*/ 1111567 w 4676775"/>
                <a:gd name="connsiteY75" fmla="*/ 2462212 h 4667250"/>
                <a:gd name="connsiteX76" fmla="*/ 321945 w 4676775"/>
                <a:gd name="connsiteY76" fmla="*/ 2462212 h 4667250"/>
                <a:gd name="connsiteX77" fmla="*/ 233362 w 4676775"/>
                <a:gd name="connsiteY77" fmla="*/ 2550795 h 4667250"/>
                <a:gd name="connsiteX78" fmla="*/ 233362 w 4676775"/>
                <a:gd name="connsiteY78" fmla="*/ 2890837 h 4667250"/>
                <a:gd name="connsiteX79" fmla="*/ 116205 w 4676775"/>
                <a:gd name="connsiteY79" fmla="*/ 3007042 h 4667250"/>
                <a:gd name="connsiteX80" fmla="*/ 0 w 4676775"/>
                <a:gd name="connsiteY80" fmla="*/ 2889885 h 4667250"/>
                <a:gd name="connsiteX81" fmla="*/ 0 w 4676775"/>
                <a:gd name="connsiteY81" fmla="*/ 2549842 h 4667250"/>
                <a:gd name="connsiteX82" fmla="*/ 321945 w 4676775"/>
                <a:gd name="connsiteY82" fmla="*/ 2227897 h 4667250"/>
                <a:gd name="connsiteX83" fmla="*/ 1112520 w 4676775"/>
                <a:gd name="connsiteY83" fmla="*/ 2227897 h 4667250"/>
                <a:gd name="connsiteX84" fmla="*/ 1112520 w 4676775"/>
                <a:gd name="connsiteY84" fmla="*/ 1917382 h 4667250"/>
                <a:gd name="connsiteX85" fmla="*/ 682942 w 4676775"/>
                <a:gd name="connsiteY85" fmla="*/ 1917382 h 4667250"/>
                <a:gd name="connsiteX86" fmla="*/ 565785 w 4676775"/>
                <a:gd name="connsiteY86" fmla="*/ 1800225 h 4667250"/>
                <a:gd name="connsiteX87" fmla="*/ 682942 w 4676775"/>
                <a:gd name="connsiteY87" fmla="*/ 1683067 h 4667250"/>
                <a:gd name="connsiteX88" fmla="*/ 1108710 w 4676775"/>
                <a:gd name="connsiteY88" fmla="*/ 1683067 h 4667250"/>
                <a:gd name="connsiteX89" fmla="*/ 1108710 w 4676775"/>
                <a:gd name="connsiteY89" fmla="*/ 1253490 h 4667250"/>
                <a:gd name="connsiteX90" fmla="*/ 1225867 w 4676775"/>
                <a:gd name="connsiteY90" fmla="*/ 1136332 h 4667250"/>
                <a:gd name="connsiteX91" fmla="*/ 1655445 w 4676775"/>
                <a:gd name="connsiteY91" fmla="*/ 1136332 h 4667250"/>
                <a:gd name="connsiteX92" fmla="*/ 1655445 w 4676775"/>
                <a:gd name="connsiteY92" fmla="*/ 682942 h 4667250"/>
                <a:gd name="connsiteX93" fmla="*/ 1772602 w 4676775"/>
                <a:gd name="connsiteY93" fmla="*/ 565785 h 4667250"/>
                <a:gd name="connsiteX94" fmla="*/ 1889760 w 4676775"/>
                <a:gd name="connsiteY94" fmla="*/ 682942 h 4667250"/>
                <a:gd name="connsiteX95" fmla="*/ 1889760 w 4676775"/>
                <a:gd name="connsiteY95" fmla="*/ 1135380 h 4667250"/>
                <a:gd name="connsiteX96" fmla="*/ 2202180 w 4676775"/>
                <a:gd name="connsiteY96" fmla="*/ 1135380 h 4667250"/>
                <a:gd name="connsiteX97" fmla="*/ 2202180 w 4676775"/>
                <a:gd name="connsiteY97" fmla="*/ 321945 h 4667250"/>
                <a:gd name="connsiteX98" fmla="*/ 2113597 w 4676775"/>
                <a:gd name="connsiteY98" fmla="*/ 233362 h 4667250"/>
                <a:gd name="connsiteX99" fmla="*/ 1773555 w 4676775"/>
                <a:gd name="connsiteY99" fmla="*/ 233362 h 4667250"/>
                <a:gd name="connsiteX100" fmla="*/ 1656397 w 4676775"/>
                <a:gd name="connsiteY100" fmla="*/ 117157 h 4667250"/>
                <a:gd name="connsiteX101" fmla="*/ 1773555 w 4676775"/>
                <a:gd name="connsiteY101" fmla="*/ 0 h 466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676775" h="4667250">
                  <a:moveTo>
                    <a:pt x="1856422" y="1881187"/>
                  </a:moveTo>
                  <a:lnTo>
                    <a:pt x="1856422" y="2808922"/>
                  </a:lnTo>
                  <a:lnTo>
                    <a:pt x="2784157" y="2808922"/>
                  </a:lnTo>
                  <a:lnTo>
                    <a:pt x="2784157" y="1881187"/>
                  </a:lnTo>
                  <a:close/>
                  <a:moveTo>
                    <a:pt x="1740217" y="1646872"/>
                  </a:moveTo>
                  <a:lnTo>
                    <a:pt x="2901315" y="1646872"/>
                  </a:lnTo>
                  <a:cubicBezTo>
                    <a:pt x="2966085" y="1646872"/>
                    <a:pt x="3018472" y="1699259"/>
                    <a:pt x="3018472" y="1764029"/>
                  </a:cubicBezTo>
                  <a:lnTo>
                    <a:pt x="3018472" y="2924174"/>
                  </a:lnTo>
                  <a:cubicBezTo>
                    <a:pt x="3018472" y="2988944"/>
                    <a:pt x="2966085" y="3041332"/>
                    <a:pt x="2901315" y="3041332"/>
                  </a:cubicBezTo>
                  <a:lnTo>
                    <a:pt x="1740217" y="3041332"/>
                  </a:lnTo>
                  <a:cubicBezTo>
                    <a:pt x="1675447" y="3041332"/>
                    <a:pt x="1623060" y="2989897"/>
                    <a:pt x="1623060" y="2925127"/>
                  </a:cubicBezTo>
                  <a:lnTo>
                    <a:pt x="1623060" y="1764029"/>
                  </a:lnTo>
                  <a:cubicBezTo>
                    <a:pt x="1623060" y="1699259"/>
                    <a:pt x="1675447" y="1646872"/>
                    <a:pt x="1740217" y="1646872"/>
                  </a:cubicBezTo>
                  <a:close/>
                  <a:moveTo>
                    <a:pt x="1344930" y="1369695"/>
                  </a:moveTo>
                  <a:lnTo>
                    <a:pt x="1344930" y="3319462"/>
                  </a:lnTo>
                  <a:lnTo>
                    <a:pt x="3295650" y="3319462"/>
                  </a:lnTo>
                  <a:lnTo>
                    <a:pt x="3295650" y="1369695"/>
                  </a:lnTo>
                  <a:close/>
                  <a:moveTo>
                    <a:pt x="1773555" y="0"/>
                  </a:moveTo>
                  <a:lnTo>
                    <a:pt x="2113597" y="0"/>
                  </a:lnTo>
                  <a:cubicBezTo>
                    <a:pt x="2290762" y="0"/>
                    <a:pt x="2435542" y="143827"/>
                    <a:pt x="2435542" y="321945"/>
                  </a:cubicBezTo>
                  <a:lnTo>
                    <a:pt x="2435542" y="1136332"/>
                  </a:lnTo>
                  <a:lnTo>
                    <a:pt x="2747962" y="1136332"/>
                  </a:lnTo>
                  <a:lnTo>
                    <a:pt x="2747962" y="682942"/>
                  </a:lnTo>
                  <a:cubicBezTo>
                    <a:pt x="2747962" y="618172"/>
                    <a:pt x="2800350" y="565785"/>
                    <a:pt x="2865120" y="565785"/>
                  </a:cubicBezTo>
                  <a:cubicBezTo>
                    <a:pt x="2929890" y="565785"/>
                    <a:pt x="2982277" y="618172"/>
                    <a:pt x="2982277" y="682942"/>
                  </a:cubicBezTo>
                  <a:lnTo>
                    <a:pt x="2982277" y="1133475"/>
                  </a:lnTo>
                  <a:lnTo>
                    <a:pt x="3411855" y="1133475"/>
                  </a:lnTo>
                  <a:cubicBezTo>
                    <a:pt x="3476625" y="1133475"/>
                    <a:pt x="3529012" y="1185862"/>
                    <a:pt x="3529012" y="1250632"/>
                  </a:cubicBezTo>
                  <a:lnTo>
                    <a:pt x="3529012" y="1680210"/>
                  </a:lnTo>
                  <a:lnTo>
                    <a:pt x="3993832" y="1680210"/>
                  </a:lnTo>
                  <a:cubicBezTo>
                    <a:pt x="4058602" y="1680210"/>
                    <a:pt x="4110990" y="1732597"/>
                    <a:pt x="4110990" y="1797367"/>
                  </a:cubicBezTo>
                  <a:cubicBezTo>
                    <a:pt x="4110990" y="1862137"/>
                    <a:pt x="4058602" y="1914525"/>
                    <a:pt x="3993832" y="1914525"/>
                  </a:cubicBezTo>
                  <a:lnTo>
                    <a:pt x="3529012" y="1914525"/>
                  </a:lnTo>
                  <a:lnTo>
                    <a:pt x="3529012" y="2226945"/>
                  </a:lnTo>
                  <a:lnTo>
                    <a:pt x="4353878" y="2226945"/>
                  </a:lnTo>
                  <a:cubicBezTo>
                    <a:pt x="4402455" y="2226945"/>
                    <a:pt x="4442460" y="2186940"/>
                    <a:pt x="4442460" y="2138362"/>
                  </a:cubicBezTo>
                  <a:lnTo>
                    <a:pt x="4442460" y="1798320"/>
                  </a:lnTo>
                  <a:cubicBezTo>
                    <a:pt x="4442460" y="1733550"/>
                    <a:pt x="4494847" y="1681162"/>
                    <a:pt x="4559618" y="1681162"/>
                  </a:cubicBezTo>
                  <a:cubicBezTo>
                    <a:pt x="4624387" y="1681162"/>
                    <a:pt x="4676775" y="1733550"/>
                    <a:pt x="4676775" y="1798320"/>
                  </a:cubicBezTo>
                  <a:lnTo>
                    <a:pt x="4676775" y="2138362"/>
                  </a:lnTo>
                  <a:cubicBezTo>
                    <a:pt x="4676775" y="2315527"/>
                    <a:pt x="4532947" y="2460307"/>
                    <a:pt x="4354830" y="2460307"/>
                  </a:cubicBezTo>
                  <a:lnTo>
                    <a:pt x="3529012" y="2460307"/>
                  </a:lnTo>
                  <a:lnTo>
                    <a:pt x="3529012" y="2772727"/>
                  </a:lnTo>
                  <a:lnTo>
                    <a:pt x="3993832" y="2772727"/>
                  </a:lnTo>
                  <a:cubicBezTo>
                    <a:pt x="4058602" y="2772727"/>
                    <a:pt x="4110990" y="2825115"/>
                    <a:pt x="4110990" y="2889885"/>
                  </a:cubicBezTo>
                  <a:cubicBezTo>
                    <a:pt x="4110990" y="2954655"/>
                    <a:pt x="4058602" y="3007042"/>
                    <a:pt x="3993832" y="3007042"/>
                  </a:cubicBezTo>
                  <a:lnTo>
                    <a:pt x="3532822" y="3007042"/>
                  </a:lnTo>
                  <a:lnTo>
                    <a:pt x="3532822" y="3437572"/>
                  </a:lnTo>
                  <a:cubicBezTo>
                    <a:pt x="3532822" y="3502342"/>
                    <a:pt x="3480435" y="3554730"/>
                    <a:pt x="3415665" y="3554730"/>
                  </a:cubicBezTo>
                  <a:lnTo>
                    <a:pt x="2986087" y="3554730"/>
                  </a:lnTo>
                  <a:lnTo>
                    <a:pt x="2986087" y="3984307"/>
                  </a:lnTo>
                  <a:cubicBezTo>
                    <a:pt x="2986087" y="4049077"/>
                    <a:pt x="2933700" y="4101465"/>
                    <a:pt x="2868930" y="4101465"/>
                  </a:cubicBezTo>
                  <a:cubicBezTo>
                    <a:pt x="2804160" y="4101465"/>
                    <a:pt x="2751772" y="4049077"/>
                    <a:pt x="2751772" y="3984307"/>
                  </a:cubicBezTo>
                  <a:lnTo>
                    <a:pt x="2751772" y="3554730"/>
                  </a:lnTo>
                  <a:lnTo>
                    <a:pt x="2439352" y="3554730"/>
                  </a:lnTo>
                  <a:lnTo>
                    <a:pt x="2439352" y="4344353"/>
                  </a:lnTo>
                  <a:cubicBezTo>
                    <a:pt x="2439352" y="4392930"/>
                    <a:pt x="2479357" y="4432935"/>
                    <a:pt x="2527935" y="4432935"/>
                  </a:cubicBezTo>
                  <a:lnTo>
                    <a:pt x="2867977" y="4432935"/>
                  </a:lnTo>
                  <a:cubicBezTo>
                    <a:pt x="2932747" y="4432935"/>
                    <a:pt x="2985135" y="4485322"/>
                    <a:pt x="2985135" y="4550092"/>
                  </a:cubicBezTo>
                  <a:cubicBezTo>
                    <a:pt x="2985135" y="4614863"/>
                    <a:pt x="2932747" y="4667250"/>
                    <a:pt x="2867977" y="4667250"/>
                  </a:cubicBezTo>
                  <a:lnTo>
                    <a:pt x="2527935" y="4667250"/>
                  </a:lnTo>
                  <a:cubicBezTo>
                    <a:pt x="2350770" y="4667250"/>
                    <a:pt x="2205990" y="4523422"/>
                    <a:pt x="2205990" y="4345305"/>
                  </a:cubicBezTo>
                  <a:lnTo>
                    <a:pt x="2205990" y="3555682"/>
                  </a:lnTo>
                  <a:lnTo>
                    <a:pt x="1893570" y="3555682"/>
                  </a:lnTo>
                  <a:lnTo>
                    <a:pt x="1893570" y="3985260"/>
                  </a:lnTo>
                  <a:cubicBezTo>
                    <a:pt x="1893570" y="4050030"/>
                    <a:pt x="1841182" y="4102417"/>
                    <a:pt x="1776412" y="4102417"/>
                  </a:cubicBezTo>
                  <a:cubicBezTo>
                    <a:pt x="1711642" y="4102417"/>
                    <a:pt x="1659255" y="4050030"/>
                    <a:pt x="1659255" y="3985260"/>
                  </a:cubicBezTo>
                  <a:lnTo>
                    <a:pt x="1659255" y="3555682"/>
                  </a:lnTo>
                  <a:lnTo>
                    <a:pt x="1229677" y="3555682"/>
                  </a:lnTo>
                  <a:cubicBezTo>
                    <a:pt x="1164907" y="3555682"/>
                    <a:pt x="1112520" y="3503295"/>
                    <a:pt x="1112520" y="3438525"/>
                  </a:cubicBezTo>
                  <a:lnTo>
                    <a:pt x="1112520" y="3008947"/>
                  </a:lnTo>
                  <a:lnTo>
                    <a:pt x="682942" y="3008947"/>
                  </a:lnTo>
                  <a:cubicBezTo>
                    <a:pt x="618172" y="3008947"/>
                    <a:pt x="565785" y="2956560"/>
                    <a:pt x="565785" y="2891790"/>
                  </a:cubicBezTo>
                  <a:cubicBezTo>
                    <a:pt x="565785" y="2827020"/>
                    <a:pt x="618172" y="2774632"/>
                    <a:pt x="682942" y="2774632"/>
                  </a:cubicBezTo>
                  <a:lnTo>
                    <a:pt x="1111567" y="2774632"/>
                  </a:lnTo>
                  <a:lnTo>
                    <a:pt x="1111567" y="2462212"/>
                  </a:lnTo>
                  <a:lnTo>
                    <a:pt x="321945" y="2462212"/>
                  </a:lnTo>
                  <a:cubicBezTo>
                    <a:pt x="273367" y="2462212"/>
                    <a:pt x="233362" y="2502217"/>
                    <a:pt x="233362" y="2550795"/>
                  </a:cubicBezTo>
                  <a:lnTo>
                    <a:pt x="233362" y="2890837"/>
                  </a:lnTo>
                  <a:cubicBezTo>
                    <a:pt x="233362" y="2954655"/>
                    <a:pt x="180022" y="3007042"/>
                    <a:pt x="116205" y="3007042"/>
                  </a:cubicBezTo>
                  <a:cubicBezTo>
                    <a:pt x="52387" y="3007042"/>
                    <a:pt x="0" y="2954655"/>
                    <a:pt x="0" y="2889885"/>
                  </a:cubicBezTo>
                  <a:lnTo>
                    <a:pt x="0" y="2549842"/>
                  </a:lnTo>
                  <a:cubicBezTo>
                    <a:pt x="0" y="2372677"/>
                    <a:pt x="143827" y="2227897"/>
                    <a:pt x="321945" y="2227897"/>
                  </a:cubicBezTo>
                  <a:lnTo>
                    <a:pt x="1112520" y="2227897"/>
                  </a:lnTo>
                  <a:lnTo>
                    <a:pt x="1112520" y="1917382"/>
                  </a:lnTo>
                  <a:lnTo>
                    <a:pt x="682942" y="1917382"/>
                  </a:lnTo>
                  <a:cubicBezTo>
                    <a:pt x="618172" y="1917382"/>
                    <a:pt x="565785" y="1864995"/>
                    <a:pt x="565785" y="1800225"/>
                  </a:cubicBezTo>
                  <a:cubicBezTo>
                    <a:pt x="565785" y="1735455"/>
                    <a:pt x="618172" y="1683067"/>
                    <a:pt x="682942" y="1683067"/>
                  </a:cubicBezTo>
                  <a:lnTo>
                    <a:pt x="1108710" y="1683067"/>
                  </a:lnTo>
                  <a:lnTo>
                    <a:pt x="1108710" y="1253490"/>
                  </a:lnTo>
                  <a:cubicBezTo>
                    <a:pt x="1108710" y="1188720"/>
                    <a:pt x="1161097" y="1136332"/>
                    <a:pt x="1225867" y="1136332"/>
                  </a:cubicBezTo>
                  <a:lnTo>
                    <a:pt x="1655445" y="1136332"/>
                  </a:lnTo>
                  <a:lnTo>
                    <a:pt x="1655445" y="682942"/>
                  </a:lnTo>
                  <a:cubicBezTo>
                    <a:pt x="1655445" y="618172"/>
                    <a:pt x="1707832" y="565785"/>
                    <a:pt x="1772602" y="565785"/>
                  </a:cubicBezTo>
                  <a:cubicBezTo>
                    <a:pt x="1837372" y="565785"/>
                    <a:pt x="1889760" y="618172"/>
                    <a:pt x="1889760" y="682942"/>
                  </a:cubicBezTo>
                  <a:lnTo>
                    <a:pt x="1889760" y="1135380"/>
                  </a:lnTo>
                  <a:lnTo>
                    <a:pt x="2202180" y="1135380"/>
                  </a:lnTo>
                  <a:lnTo>
                    <a:pt x="2202180" y="321945"/>
                  </a:lnTo>
                  <a:cubicBezTo>
                    <a:pt x="2202180" y="273367"/>
                    <a:pt x="2162175" y="233362"/>
                    <a:pt x="2113597" y="233362"/>
                  </a:cubicBezTo>
                  <a:lnTo>
                    <a:pt x="1773555" y="233362"/>
                  </a:lnTo>
                  <a:cubicBezTo>
                    <a:pt x="1708785" y="233362"/>
                    <a:pt x="1656397" y="181927"/>
                    <a:pt x="1656397" y="117157"/>
                  </a:cubicBezTo>
                  <a:cubicBezTo>
                    <a:pt x="1656397" y="52387"/>
                    <a:pt x="1708785" y="0"/>
                    <a:pt x="177355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AA11C50E-AD96-5AFF-25EF-59470FD8FF1B}"/>
              </a:ext>
            </a:extLst>
          </p:cNvPr>
          <p:cNvGrpSpPr/>
          <p:nvPr/>
        </p:nvGrpSpPr>
        <p:grpSpPr>
          <a:xfrm>
            <a:off x="1567353" y="1112754"/>
            <a:ext cx="3010382" cy="3012434"/>
            <a:chOff x="1235499" y="1253149"/>
            <a:chExt cx="915530" cy="3012434"/>
          </a:xfrm>
          <a:solidFill>
            <a:srgbClr val="000000">
              <a:alpha val="61176"/>
            </a:srgbClr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B167DB0-4801-D971-2E98-95673B9D8203}"/>
                </a:ext>
              </a:extLst>
            </p:cNvPr>
            <p:cNvSpPr>
              <a:spLocks/>
            </p:cNvSpPr>
            <p:nvPr/>
          </p:nvSpPr>
          <p:spPr>
            <a:xfrm>
              <a:off x="1235499" y="3818973"/>
              <a:ext cx="915530" cy="446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/>
                <a:t>Chunks</a:t>
              </a:r>
              <a:r>
                <a:rPr lang="fr-FR" sz="1400" dirty="0"/>
                <a:t> are </a:t>
              </a:r>
              <a:r>
                <a:rPr lang="fr-FR" sz="1400" dirty="0" err="1"/>
                <a:t>built</a:t>
              </a:r>
              <a:r>
                <a:rPr lang="fr-FR" sz="1400" dirty="0"/>
                <a:t> at source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5C8E120-6D7E-53F8-C3CC-1E702499B276}"/>
                </a:ext>
              </a:extLst>
            </p:cNvPr>
            <p:cNvSpPr>
              <a:spLocks/>
            </p:cNvSpPr>
            <p:nvPr/>
          </p:nvSpPr>
          <p:spPr>
            <a:xfrm>
              <a:off x="1235499" y="1253149"/>
              <a:ext cx="907878" cy="24978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b"/>
            <a:lstStyle/>
            <a:p>
              <a:pPr algn="ctr"/>
              <a:endParaRPr lang="fr-FR" sz="1100" dirty="0"/>
            </a:p>
          </p:txBody>
        </p:sp>
      </p:grpSp>
      <p:pic>
        <p:nvPicPr>
          <p:cNvPr id="11" name="Graphique 10" descr="Base de données contour">
            <a:extLst>
              <a:ext uri="{FF2B5EF4-FFF2-40B4-BE49-F238E27FC236}">
                <a16:creationId xmlns:a16="http://schemas.microsoft.com/office/drawing/2014/main" id="{9EE7C45D-52B5-F7C7-4987-45E2DBE85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7102" y="1622894"/>
            <a:ext cx="1487008" cy="14870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B91A34F-B4C1-3107-E664-2B5F0FEEF88C}"/>
              </a:ext>
            </a:extLst>
          </p:cNvPr>
          <p:cNvSpPr>
            <a:spLocks/>
          </p:cNvSpPr>
          <p:nvPr/>
        </p:nvSpPr>
        <p:spPr>
          <a:xfrm>
            <a:off x="8131148" y="1111021"/>
            <a:ext cx="3010382" cy="2517603"/>
          </a:xfrm>
          <a:prstGeom prst="rect">
            <a:avLst/>
          </a:prstGeom>
          <a:solidFill>
            <a:srgbClr val="0000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b"/>
          <a:lstStyle/>
          <a:p>
            <a:pPr algn="ctr"/>
            <a:endParaRPr lang="fr-FR" sz="1100" dirty="0"/>
          </a:p>
        </p:txBody>
      </p:sp>
      <p:pic>
        <p:nvPicPr>
          <p:cNvPr id="18" name="Graphique 17" descr="Base de données contour">
            <a:extLst>
              <a:ext uri="{FF2B5EF4-FFF2-40B4-BE49-F238E27FC236}">
                <a16:creationId xmlns:a16="http://schemas.microsoft.com/office/drawing/2014/main" id="{5BE6EBA2-8C34-0462-24E1-F4F3710E9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5048" y="1419044"/>
            <a:ext cx="1848032" cy="1848032"/>
          </a:xfrm>
          <a:prstGeom prst="rect">
            <a:avLst/>
          </a:prstGeom>
        </p:spPr>
      </p:pic>
      <p:grpSp>
        <p:nvGrpSpPr>
          <p:cNvPr id="74" name="Groupe 73">
            <a:extLst>
              <a:ext uri="{FF2B5EF4-FFF2-40B4-BE49-F238E27FC236}">
                <a16:creationId xmlns:a16="http://schemas.microsoft.com/office/drawing/2014/main" id="{F693EFE5-83A3-6DD8-E2EF-474E29F0C3F9}"/>
              </a:ext>
            </a:extLst>
          </p:cNvPr>
          <p:cNvGrpSpPr/>
          <p:nvPr/>
        </p:nvGrpSpPr>
        <p:grpSpPr>
          <a:xfrm>
            <a:off x="2679172" y="1792042"/>
            <a:ext cx="1053560" cy="1217424"/>
            <a:chOff x="2679172" y="1792042"/>
            <a:chExt cx="1053560" cy="1217424"/>
          </a:xfrm>
        </p:grpSpPr>
        <p:pic>
          <p:nvPicPr>
            <p:cNvPr id="24" name="Graphique 23" descr="Tableau avec un remplissage uni">
              <a:extLst>
                <a:ext uri="{FF2B5EF4-FFF2-40B4-BE49-F238E27FC236}">
                  <a16:creationId xmlns:a16="http://schemas.microsoft.com/office/drawing/2014/main" id="{94BA0D7F-B784-407A-6116-BC9E8AA8C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279" y="1792042"/>
              <a:ext cx="593669" cy="593669"/>
            </a:xfrm>
            <a:prstGeom prst="rect">
              <a:avLst/>
            </a:prstGeom>
          </p:spPr>
        </p:pic>
        <p:pic>
          <p:nvPicPr>
            <p:cNvPr id="25" name="Graphique 24" descr="Tableau avec un remplissage uni">
              <a:extLst>
                <a:ext uri="{FF2B5EF4-FFF2-40B4-BE49-F238E27FC236}">
                  <a16:creationId xmlns:a16="http://schemas.microsoft.com/office/drawing/2014/main" id="{1D76A08B-E4FE-F080-A1C6-F79506BF8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9063" y="1792042"/>
              <a:ext cx="593669" cy="593669"/>
            </a:xfrm>
            <a:prstGeom prst="rect">
              <a:avLst/>
            </a:prstGeom>
          </p:spPr>
        </p:pic>
        <p:pic>
          <p:nvPicPr>
            <p:cNvPr id="53" name="Graphique 52" descr="Tableau avec un remplissage uni">
              <a:extLst>
                <a:ext uri="{FF2B5EF4-FFF2-40B4-BE49-F238E27FC236}">
                  <a16:creationId xmlns:a16="http://schemas.microsoft.com/office/drawing/2014/main" id="{D4A21406-24A1-4AB4-7CFE-BF0F8632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279" y="2105316"/>
              <a:ext cx="593669" cy="593669"/>
            </a:xfrm>
            <a:prstGeom prst="rect">
              <a:avLst/>
            </a:prstGeom>
          </p:spPr>
        </p:pic>
        <p:pic>
          <p:nvPicPr>
            <p:cNvPr id="55" name="Graphique 54" descr="Tableau avec un remplissage uni">
              <a:extLst>
                <a:ext uri="{FF2B5EF4-FFF2-40B4-BE49-F238E27FC236}">
                  <a16:creationId xmlns:a16="http://schemas.microsoft.com/office/drawing/2014/main" id="{4B141B5B-83DE-18C9-7B21-EEECF9E4C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9063" y="2105316"/>
              <a:ext cx="593669" cy="593669"/>
            </a:xfrm>
            <a:prstGeom prst="rect">
              <a:avLst/>
            </a:prstGeom>
          </p:spPr>
        </p:pic>
        <p:pic>
          <p:nvPicPr>
            <p:cNvPr id="63" name="Graphique 62" descr="Tableau avec un remplissage uni">
              <a:extLst>
                <a:ext uri="{FF2B5EF4-FFF2-40B4-BE49-F238E27FC236}">
                  <a16:creationId xmlns:a16="http://schemas.microsoft.com/office/drawing/2014/main" id="{46807654-B280-5A38-742C-E1F6658CA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172" y="2415797"/>
              <a:ext cx="593669" cy="593669"/>
            </a:xfrm>
            <a:prstGeom prst="rect">
              <a:avLst/>
            </a:prstGeom>
          </p:spPr>
        </p:pic>
        <p:pic>
          <p:nvPicPr>
            <p:cNvPr id="64" name="Graphique 63" descr="Tableau avec un remplissage uni">
              <a:extLst>
                <a:ext uri="{FF2B5EF4-FFF2-40B4-BE49-F238E27FC236}">
                  <a16:creationId xmlns:a16="http://schemas.microsoft.com/office/drawing/2014/main" id="{A5C44F0C-53AC-62AB-533A-3513E5552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8956" y="2415797"/>
              <a:ext cx="593669" cy="593669"/>
            </a:xfrm>
            <a:prstGeom prst="rect">
              <a:avLst/>
            </a:prstGeom>
          </p:spPr>
        </p:pic>
      </p:grpSp>
      <p:sp>
        <p:nvSpPr>
          <p:cNvPr id="72" name="Freeform: Shape 74">
            <a:extLst>
              <a:ext uri="{FF2B5EF4-FFF2-40B4-BE49-F238E27FC236}">
                <a16:creationId xmlns:a16="http://schemas.microsoft.com/office/drawing/2014/main" id="{4C342B9C-99B6-DA70-7CBD-476CC67F8155}"/>
              </a:ext>
            </a:extLst>
          </p:cNvPr>
          <p:cNvSpPr>
            <a:spLocks noChangeAspect="1"/>
          </p:cNvSpPr>
          <p:nvPr/>
        </p:nvSpPr>
        <p:spPr>
          <a:xfrm>
            <a:off x="1705594" y="3267076"/>
            <a:ext cx="265864" cy="272367"/>
          </a:xfrm>
          <a:custGeom>
            <a:avLst/>
            <a:gdLst>
              <a:gd name="connsiteX0" fmla="*/ 1856422 w 4676775"/>
              <a:gd name="connsiteY0" fmla="*/ 1881187 h 4667250"/>
              <a:gd name="connsiteX1" fmla="*/ 1856422 w 4676775"/>
              <a:gd name="connsiteY1" fmla="*/ 2808922 h 4667250"/>
              <a:gd name="connsiteX2" fmla="*/ 2784157 w 4676775"/>
              <a:gd name="connsiteY2" fmla="*/ 2808922 h 4667250"/>
              <a:gd name="connsiteX3" fmla="*/ 2784157 w 4676775"/>
              <a:gd name="connsiteY3" fmla="*/ 1881187 h 4667250"/>
              <a:gd name="connsiteX4" fmla="*/ 1740217 w 4676775"/>
              <a:gd name="connsiteY4" fmla="*/ 1646872 h 4667250"/>
              <a:gd name="connsiteX5" fmla="*/ 2901315 w 4676775"/>
              <a:gd name="connsiteY5" fmla="*/ 1646872 h 4667250"/>
              <a:gd name="connsiteX6" fmla="*/ 3018472 w 4676775"/>
              <a:gd name="connsiteY6" fmla="*/ 1764029 h 4667250"/>
              <a:gd name="connsiteX7" fmla="*/ 3018472 w 4676775"/>
              <a:gd name="connsiteY7" fmla="*/ 2924174 h 4667250"/>
              <a:gd name="connsiteX8" fmla="*/ 2901315 w 4676775"/>
              <a:gd name="connsiteY8" fmla="*/ 3041332 h 4667250"/>
              <a:gd name="connsiteX9" fmla="*/ 1740217 w 4676775"/>
              <a:gd name="connsiteY9" fmla="*/ 3041332 h 4667250"/>
              <a:gd name="connsiteX10" fmla="*/ 1623060 w 4676775"/>
              <a:gd name="connsiteY10" fmla="*/ 2925127 h 4667250"/>
              <a:gd name="connsiteX11" fmla="*/ 1623060 w 4676775"/>
              <a:gd name="connsiteY11" fmla="*/ 1764029 h 4667250"/>
              <a:gd name="connsiteX12" fmla="*/ 1740217 w 4676775"/>
              <a:gd name="connsiteY12" fmla="*/ 1646872 h 4667250"/>
              <a:gd name="connsiteX13" fmla="*/ 1344930 w 4676775"/>
              <a:gd name="connsiteY13" fmla="*/ 1369695 h 4667250"/>
              <a:gd name="connsiteX14" fmla="*/ 1344930 w 4676775"/>
              <a:gd name="connsiteY14" fmla="*/ 3319462 h 4667250"/>
              <a:gd name="connsiteX15" fmla="*/ 3295650 w 4676775"/>
              <a:gd name="connsiteY15" fmla="*/ 3319462 h 4667250"/>
              <a:gd name="connsiteX16" fmla="*/ 3295650 w 4676775"/>
              <a:gd name="connsiteY16" fmla="*/ 1369695 h 4667250"/>
              <a:gd name="connsiteX17" fmla="*/ 1773555 w 4676775"/>
              <a:gd name="connsiteY17" fmla="*/ 0 h 4667250"/>
              <a:gd name="connsiteX18" fmla="*/ 2113597 w 4676775"/>
              <a:gd name="connsiteY18" fmla="*/ 0 h 4667250"/>
              <a:gd name="connsiteX19" fmla="*/ 2435542 w 4676775"/>
              <a:gd name="connsiteY19" fmla="*/ 321945 h 4667250"/>
              <a:gd name="connsiteX20" fmla="*/ 2435542 w 4676775"/>
              <a:gd name="connsiteY20" fmla="*/ 1136332 h 4667250"/>
              <a:gd name="connsiteX21" fmla="*/ 2747962 w 4676775"/>
              <a:gd name="connsiteY21" fmla="*/ 1136332 h 4667250"/>
              <a:gd name="connsiteX22" fmla="*/ 2747962 w 4676775"/>
              <a:gd name="connsiteY22" fmla="*/ 682942 h 4667250"/>
              <a:gd name="connsiteX23" fmla="*/ 2865120 w 4676775"/>
              <a:gd name="connsiteY23" fmla="*/ 565785 h 4667250"/>
              <a:gd name="connsiteX24" fmla="*/ 2982277 w 4676775"/>
              <a:gd name="connsiteY24" fmla="*/ 682942 h 4667250"/>
              <a:gd name="connsiteX25" fmla="*/ 2982277 w 4676775"/>
              <a:gd name="connsiteY25" fmla="*/ 1133475 h 4667250"/>
              <a:gd name="connsiteX26" fmla="*/ 3411855 w 4676775"/>
              <a:gd name="connsiteY26" fmla="*/ 1133475 h 4667250"/>
              <a:gd name="connsiteX27" fmla="*/ 3529012 w 4676775"/>
              <a:gd name="connsiteY27" fmla="*/ 1250632 h 4667250"/>
              <a:gd name="connsiteX28" fmla="*/ 3529012 w 4676775"/>
              <a:gd name="connsiteY28" fmla="*/ 1680210 h 4667250"/>
              <a:gd name="connsiteX29" fmla="*/ 3993832 w 4676775"/>
              <a:gd name="connsiteY29" fmla="*/ 1680210 h 4667250"/>
              <a:gd name="connsiteX30" fmla="*/ 4110990 w 4676775"/>
              <a:gd name="connsiteY30" fmla="*/ 1797367 h 4667250"/>
              <a:gd name="connsiteX31" fmla="*/ 3993832 w 4676775"/>
              <a:gd name="connsiteY31" fmla="*/ 1914525 h 4667250"/>
              <a:gd name="connsiteX32" fmla="*/ 3529012 w 4676775"/>
              <a:gd name="connsiteY32" fmla="*/ 1914525 h 4667250"/>
              <a:gd name="connsiteX33" fmla="*/ 3529012 w 4676775"/>
              <a:gd name="connsiteY33" fmla="*/ 2226945 h 4667250"/>
              <a:gd name="connsiteX34" fmla="*/ 4353878 w 4676775"/>
              <a:gd name="connsiteY34" fmla="*/ 2226945 h 4667250"/>
              <a:gd name="connsiteX35" fmla="*/ 4442460 w 4676775"/>
              <a:gd name="connsiteY35" fmla="*/ 2138362 h 4667250"/>
              <a:gd name="connsiteX36" fmla="*/ 4442460 w 4676775"/>
              <a:gd name="connsiteY36" fmla="*/ 1798320 h 4667250"/>
              <a:gd name="connsiteX37" fmla="*/ 4559618 w 4676775"/>
              <a:gd name="connsiteY37" fmla="*/ 1681162 h 4667250"/>
              <a:gd name="connsiteX38" fmla="*/ 4676775 w 4676775"/>
              <a:gd name="connsiteY38" fmla="*/ 1798320 h 4667250"/>
              <a:gd name="connsiteX39" fmla="*/ 4676775 w 4676775"/>
              <a:gd name="connsiteY39" fmla="*/ 2138362 h 4667250"/>
              <a:gd name="connsiteX40" fmla="*/ 4354830 w 4676775"/>
              <a:gd name="connsiteY40" fmla="*/ 2460307 h 4667250"/>
              <a:gd name="connsiteX41" fmla="*/ 3529012 w 4676775"/>
              <a:gd name="connsiteY41" fmla="*/ 2460307 h 4667250"/>
              <a:gd name="connsiteX42" fmla="*/ 3529012 w 4676775"/>
              <a:gd name="connsiteY42" fmla="*/ 2772727 h 4667250"/>
              <a:gd name="connsiteX43" fmla="*/ 3993832 w 4676775"/>
              <a:gd name="connsiteY43" fmla="*/ 2772727 h 4667250"/>
              <a:gd name="connsiteX44" fmla="*/ 4110990 w 4676775"/>
              <a:gd name="connsiteY44" fmla="*/ 2889885 h 4667250"/>
              <a:gd name="connsiteX45" fmla="*/ 3993832 w 4676775"/>
              <a:gd name="connsiteY45" fmla="*/ 3007042 h 4667250"/>
              <a:gd name="connsiteX46" fmla="*/ 3532822 w 4676775"/>
              <a:gd name="connsiteY46" fmla="*/ 3007042 h 4667250"/>
              <a:gd name="connsiteX47" fmla="*/ 3532822 w 4676775"/>
              <a:gd name="connsiteY47" fmla="*/ 3437572 h 4667250"/>
              <a:gd name="connsiteX48" fmla="*/ 3415665 w 4676775"/>
              <a:gd name="connsiteY48" fmla="*/ 3554730 h 4667250"/>
              <a:gd name="connsiteX49" fmla="*/ 2986087 w 4676775"/>
              <a:gd name="connsiteY49" fmla="*/ 3554730 h 4667250"/>
              <a:gd name="connsiteX50" fmla="*/ 2986087 w 4676775"/>
              <a:gd name="connsiteY50" fmla="*/ 3984307 h 4667250"/>
              <a:gd name="connsiteX51" fmla="*/ 2868930 w 4676775"/>
              <a:gd name="connsiteY51" fmla="*/ 4101465 h 4667250"/>
              <a:gd name="connsiteX52" fmla="*/ 2751772 w 4676775"/>
              <a:gd name="connsiteY52" fmla="*/ 3984307 h 4667250"/>
              <a:gd name="connsiteX53" fmla="*/ 2751772 w 4676775"/>
              <a:gd name="connsiteY53" fmla="*/ 3554730 h 4667250"/>
              <a:gd name="connsiteX54" fmla="*/ 2439352 w 4676775"/>
              <a:gd name="connsiteY54" fmla="*/ 3554730 h 4667250"/>
              <a:gd name="connsiteX55" fmla="*/ 2439352 w 4676775"/>
              <a:gd name="connsiteY55" fmla="*/ 4344353 h 4667250"/>
              <a:gd name="connsiteX56" fmla="*/ 2527935 w 4676775"/>
              <a:gd name="connsiteY56" fmla="*/ 4432935 h 4667250"/>
              <a:gd name="connsiteX57" fmla="*/ 2867977 w 4676775"/>
              <a:gd name="connsiteY57" fmla="*/ 4432935 h 4667250"/>
              <a:gd name="connsiteX58" fmla="*/ 2985135 w 4676775"/>
              <a:gd name="connsiteY58" fmla="*/ 4550092 h 4667250"/>
              <a:gd name="connsiteX59" fmla="*/ 2867977 w 4676775"/>
              <a:gd name="connsiteY59" fmla="*/ 4667250 h 4667250"/>
              <a:gd name="connsiteX60" fmla="*/ 2527935 w 4676775"/>
              <a:gd name="connsiteY60" fmla="*/ 4667250 h 4667250"/>
              <a:gd name="connsiteX61" fmla="*/ 2205990 w 4676775"/>
              <a:gd name="connsiteY61" fmla="*/ 4345305 h 4667250"/>
              <a:gd name="connsiteX62" fmla="*/ 2205990 w 4676775"/>
              <a:gd name="connsiteY62" fmla="*/ 3555682 h 4667250"/>
              <a:gd name="connsiteX63" fmla="*/ 1893570 w 4676775"/>
              <a:gd name="connsiteY63" fmla="*/ 3555682 h 4667250"/>
              <a:gd name="connsiteX64" fmla="*/ 1893570 w 4676775"/>
              <a:gd name="connsiteY64" fmla="*/ 3985260 h 4667250"/>
              <a:gd name="connsiteX65" fmla="*/ 1776412 w 4676775"/>
              <a:gd name="connsiteY65" fmla="*/ 4102417 h 4667250"/>
              <a:gd name="connsiteX66" fmla="*/ 1659255 w 4676775"/>
              <a:gd name="connsiteY66" fmla="*/ 3985260 h 4667250"/>
              <a:gd name="connsiteX67" fmla="*/ 1659255 w 4676775"/>
              <a:gd name="connsiteY67" fmla="*/ 3555682 h 4667250"/>
              <a:gd name="connsiteX68" fmla="*/ 1229677 w 4676775"/>
              <a:gd name="connsiteY68" fmla="*/ 3555682 h 4667250"/>
              <a:gd name="connsiteX69" fmla="*/ 1112520 w 4676775"/>
              <a:gd name="connsiteY69" fmla="*/ 3438525 h 4667250"/>
              <a:gd name="connsiteX70" fmla="*/ 1112520 w 4676775"/>
              <a:gd name="connsiteY70" fmla="*/ 3008947 h 4667250"/>
              <a:gd name="connsiteX71" fmla="*/ 682942 w 4676775"/>
              <a:gd name="connsiteY71" fmla="*/ 3008947 h 4667250"/>
              <a:gd name="connsiteX72" fmla="*/ 565785 w 4676775"/>
              <a:gd name="connsiteY72" fmla="*/ 2891790 h 4667250"/>
              <a:gd name="connsiteX73" fmla="*/ 682942 w 4676775"/>
              <a:gd name="connsiteY73" fmla="*/ 2774632 h 4667250"/>
              <a:gd name="connsiteX74" fmla="*/ 1111567 w 4676775"/>
              <a:gd name="connsiteY74" fmla="*/ 2774632 h 4667250"/>
              <a:gd name="connsiteX75" fmla="*/ 1111567 w 4676775"/>
              <a:gd name="connsiteY75" fmla="*/ 2462212 h 4667250"/>
              <a:gd name="connsiteX76" fmla="*/ 321945 w 4676775"/>
              <a:gd name="connsiteY76" fmla="*/ 2462212 h 4667250"/>
              <a:gd name="connsiteX77" fmla="*/ 233362 w 4676775"/>
              <a:gd name="connsiteY77" fmla="*/ 2550795 h 4667250"/>
              <a:gd name="connsiteX78" fmla="*/ 233362 w 4676775"/>
              <a:gd name="connsiteY78" fmla="*/ 2890837 h 4667250"/>
              <a:gd name="connsiteX79" fmla="*/ 116205 w 4676775"/>
              <a:gd name="connsiteY79" fmla="*/ 3007042 h 4667250"/>
              <a:gd name="connsiteX80" fmla="*/ 0 w 4676775"/>
              <a:gd name="connsiteY80" fmla="*/ 2889885 h 4667250"/>
              <a:gd name="connsiteX81" fmla="*/ 0 w 4676775"/>
              <a:gd name="connsiteY81" fmla="*/ 2549842 h 4667250"/>
              <a:gd name="connsiteX82" fmla="*/ 321945 w 4676775"/>
              <a:gd name="connsiteY82" fmla="*/ 2227897 h 4667250"/>
              <a:gd name="connsiteX83" fmla="*/ 1112520 w 4676775"/>
              <a:gd name="connsiteY83" fmla="*/ 2227897 h 4667250"/>
              <a:gd name="connsiteX84" fmla="*/ 1112520 w 4676775"/>
              <a:gd name="connsiteY84" fmla="*/ 1917382 h 4667250"/>
              <a:gd name="connsiteX85" fmla="*/ 682942 w 4676775"/>
              <a:gd name="connsiteY85" fmla="*/ 1917382 h 4667250"/>
              <a:gd name="connsiteX86" fmla="*/ 565785 w 4676775"/>
              <a:gd name="connsiteY86" fmla="*/ 1800225 h 4667250"/>
              <a:gd name="connsiteX87" fmla="*/ 682942 w 4676775"/>
              <a:gd name="connsiteY87" fmla="*/ 1683067 h 4667250"/>
              <a:gd name="connsiteX88" fmla="*/ 1108710 w 4676775"/>
              <a:gd name="connsiteY88" fmla="*/ 1683067 h 4667250"/>
              <a:gd name="connsiteX89" fmla="*/ 1108710 w 4676775"/>
              <a:gd name="connsiteY89" fmla="*/ 1253490 h 4667250"/>
              <a:gd name="connsiteX90" fmla="*/ 1225867 w 4676775"/>
              <a:gd name="connsiteY90" fmla="*/ 1136332 h 4667250"/>
              <a:gd name="connsiteX91" fmla="*/ 1655445 w 4676775"/>
              <a:gd name="connsiteY91" fmla="*/ 1136332 h 4667250"/>
              <a:gd name="connsiteX92" fmla="*/ 1655445 w 4676775"/>
              <a:gd name="connsiteY92" fmla="*/ 682942 h 4667250"/>
              <a:gd name="connsiteX93" fmla="*/ 1772602 w 4676775"/>
              <a:gd name="connsiteY93" fmla="*/ 565785 h 4667250"/>
              <a:gd name="connsiteX94" fmla="*/ 1889760 w 4676775"/>
              <a:gd name="connsiteY94" fmla="*/ 682942 h 4667250"/>
              <a:gd name="connsiteX95" fmla="*/ 1889760 w 4676775"/>
              <a:gd name="connsiteY95" fmla="*/ 1135380 h 4667250"/>
              <a:gd name="connsiteX96" fmla="*/ 2202180 w 4676775"/>
              <a:gd name="connsiteY96" fmla="*/ 1135380 h 4667250"/>
              <a:gd name="connsiteX97" fmla="*/ 2202180 w 4676775"/>
              <a:gd name="connsiteY97" fmla="*/ 321945 h 4667250"/>
              <a:gd name="connsiteX98" fmla="*/ 2113597 w 4676775"/>
              <a:gd name="connsiteY98" fmla="*/ 233362 h 4667250"/>
              <a:gd name="connsiteX99" fmla="*/ 1773555 w 4676775"/>
              <a:gd name="connsiteY99" fmla="*/ 233362 h 4667250"/>
              <a:gd name="connsiteX100" fmla="*/ 1656397 w 4676775"/>
              <a:gd name="connsiteY100" fmla="*/ 117157 h 4667250"/>
              <a:gd name="connsiteX101" fmla="*/ 1773555 w 4676775"/>
              <a:gd name="connsiteY101" fmla="*/ 0 h 466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676775" h="4667250">
                <a:moveTo>
                  <a:pt x="1856422" y="1881187"/>
                </a:moveTo>
                <a:lnTo>
                  <a:pt x="1856422" y="2808922"/>
                </a:lnTo>
                <a:lnTo>
                  <a:pt x="2784157" y="2808922"/>
                </a:lnTo>
                <a:lnTo>
                  <a:pt x="2784157" y="1881187"/>
                </a:lnTo>
                <a:close/>
                <a:moveTo>
                  <a:pt x="1740217" y="1646872"/>
                </a:moveTo>
                <a:lnTo>
                  <a:pt x="2901315" y="1646872"/>
                </a:lnTo>
                <a:cubicBezTo>
                  <a:pt x="2966085" y="1646872"/>
                  <a:pt x="3018472" y="1699259"/>
                  <a:pt x="3018472" y="1764029"/>
                </a:cubicBezTo>
                <a:lnTo>
                  <a:pt x="3018472" y="2924174"/>
                </a:lnTo>
                <a:cubicBezTo>
                  <a:pt x="3018472" y="2988944"/>
                  <a:pt x="2966085" y="3041332"/>
                  <a:pt x="2901315" y="3041332"/>
                </a:cubicBezTo>
                <a:lnTo>
                  <a:pt x="1740217" y="3041332"/>
                </a:lnTo>
                <a:cubicBezTo>
                  <a:pt x="1675447" y="3041332"/>
                  <a:pt x="1623060" y="2989897"/>
                  <a:pt x="1623060" y="2925127"/>
                </a:cubicBezTo>
                <a:lnTo>
                  <a:pt x="1623060" y="1764029"/>
                </a:lnTo>
                <a:cubicBezTo>
                  <a:pt x="1623060" y="1699259"/>
                  <a:pt x="1675447" y="1646872"/>
                  <a:pt x="1740217" y="1646872"/>
                </a:cubicBezTo>
                <a:close/>
                <a:moveTo>
                  <a:pt x="1344930" y="1369695"/>
                </a:moveTo>
                <a:lnTo>
                  <a:pt x="1344930" y="3319462"/>
                </a:lnTo>
                <a:lnTo>
                  <a:pt x="3295650" y="3319462"/>
                </a:lnTo>
                <a:lnTo>
                  <a:pt x="3295650" y="1369695"/>
                </a:lnTo>
                <a:close/>
                <a:moveTo>
                  <a:pt x="1773555" y="0"/>
                </a:moveTo>
                <a:lnTo>
                  <a:pt x="2113597" y="0"/>
                </a:lnTo>
                <a:cubicBezTo>
                  <a:pt x="2290762" y="0"/>
                  <a:pt x="2435542" y="143827"/>
                  <a:pt x="2435542" y="321945"/>
                </a:cubicBezTo>
                <a:lnTo>
                  <a:pt x="2435542" y="1136332"/>
                </a:lnTo>
                <a:lnTo>
                  <a:pt x="2747962" y="1136332"/>
                </a:lnTo>
                <a:lnTo>
                  <a:pt x="2747962" y="682942"/>
                </a:lnTo>
                <a:cubicBezTo>
                  <a:pt x="2747962" y="618172"/>
                  <a:pt x="2800350" y="565785"/>
                  <a:pt x="2865120" y="565785"/>
                </a:cubicBezTo>
                <a:cubicBezTo>
                  <a:pt x="2929890" y="565785"/>
                  <a:pt x="2982277" y="618172"/>
                  <a:pt x="2982277" y="682942"/>
                </a:cubicBezTo>
                <a:lnTo>
                  <a:pt x="2982277" y="1133475"/>
                </a:lnTo>
                <a:lnTo>
                  <a:pt x="3411855" y="1133475"/>
                </a:lnTo>
                <a:cubicBezTo>
                  <a:pt x="3476625" y="1133475"/>
                  <a:pt x="3529012" y="1185862"/>
                  <a:pt x="3529012" y="1250632"/>
                </a:cubicBezTo>
                <a:lnTo>
                  <a:pt x="3529012" y="1680210"/>
                </a:lnTo>
                <a:lnTo>
                  <a:pt x="3993832" y="1680210"/>
                </a:lnTo>
                <a:cubicBezTo>
                  <a:pt x="4058602" y="1680210"/>
                  <a:pt x="4110990" y="1732597"/>
                  <a:pt x="4110990" y="1797367"/>
                </a:cubicBezTo>
                <a:cubicBezTo>
                  <a:pt x="4110990" y="1862137"/>
                  <a:pt x="4058602" y="1914525"/>
                  <a:pt x="3993832" y="1914525"/>
                </a:cubicBezTo>
                <a:lnTo>
                  <a:pt x="3529012" y="1914525"/>
                </a:lnTo>
                <a:lnTo>
                  <a:pt x="3529012" y="2226945"/>
                </a:lnTo>
                <a:lnTo>
                  <a:pt x="4353878" y="2226945"/>
                </a:lnTo>
                <a:cubicBezTo>
                  <a:pt x="4402455" y="2226945"/>
                  <a:pt x="4442460" y="2186940"/>
                  <a:pt x="4442460" y="2138362"/>
                </a:cubicBezTo>
                <a:lnTo>
                  <a:pt x="4442460" y="1798320"/>
                </a:lnTo>
                <a:cubicBezTo>
                  <a:pt x="4442460" y="1733550"/>
                  <a:pt x="4494847" y="1681162"/>
                  <a:pt x="4559618" y="1681162"/>
                </a:cubicBezTo>
                <a:cubicBezTo>
                  <a:pt x="4624387" y="1681162"/>
                  <a:pt x="4676775" y="1733550"/>
                  <a:pt x="4676775" y="1798320"/>
                </a:cubicBezTo>
                <a:lnTo>
                  <a:pt x="4676775" y="2138362"/>
                </a:lnTo>
                <a:cubicBezTo>
                  <a:pt x="4676775" y="2315527"/>
                  <a:pt x="4532947" y="2460307"/>
                  <a:pt x="4354830" y="2460307"/>
                </a:cubicBezTo>
                <a:lnTo>
                  <a:pt x="3529012" y="2460307"/>
                </a:lnTo>
                <a:lnTo>
                  <a:pt x="3529012" y="2772727"/>
                </a:lnTo>
                <a:lnTo>
                  <a:pt x="3993832" y="2772727"/>
                </a:lnTo>
                <a:cubicBezTo>
                  <a:pt x="4058602" y="2772727"/>
                  <a:pt x="4110990" y="2825115"/>
                  <a:pt x="4110990" y="2889885"/>
                </a:cubicBezTo>
                <a:cubicBezTo>
                  <a:pt x="4110990" y="2954655"/>
                  <a:pt x="4058602" y="3007042"/>
                  <a:pt x="3993832" y="3007042"/>
                </a:cubicBezTo>
                <a:lnTo>
                  <a:pt x="3532822" y="3007042"/>
                </a:lnTo>
                <a:lnTo>
                  <a:pt x="3532822" y="3437572"/>
                </a:lnTo>
                <a:cubicBezTo>
                  <a:pt x="3532822" y="3502342"/>
                  <a:pt x="3480435" y="3554730"/>
                  <a:pt x="3415665" y="3554730"/>
                </a:cubicBezTo>
                <a:lnTo>
                  <a:pt x="2986087" y="3554730"/>
                </a:lnTo>
                <a:lnTo>
                  <a:pt x="2986087" y="3984307"/>
                </a:lnTo>
                <a:cubicBezTo>
                  <a:pt x="2986087" y="4049077"/>
                  <a:pt x="2933700" y="4101465"/>
                  <a:pt x="2868930" y="4101465"/>
                </a:cubicBezTo>
                <a:cubicBezTo>
                  <a:pt x="2804160" y="4101465"/>
                  <a:pt x="2751772" y="4049077"/>
                  <a:pt x="2751772" y="3984307"/>
                </a:cubicBezTo>
                <a:lnTo>
                  <a:pt x="2751772" y="3554730"/>
                </a:lnTo>
                <a:lnTo>
                  <a:pt x="2439352" y="3554730"/>
                </a:lnTo>
                <a:lnTo>
                  <a:pt x="2439352" y="4344353"/>
                </a:lnTo>
                <a:cubicBezTo>
                  <a:pt x="2439352" y="4392930"/>
                  <a:pt x="2479357" y="4432935"/>
                  <a:pt x="2527935" y="4432935"/>
                </a:cubicBezTo>
                <a:lnTo>
                  <a:pt x="2867977" y="4432935"/>
                </a:lnTo>
                <a:cubicBezTo>
                  <a:pt x="2932747" y="4432935"/>
                  <a:pt x="2985135" y="4485322"/>
                  <a:pt x="2985135" y="4550092"/>
                </a:cubicBezTo>
                <a:cubicBezTo>
                  <a:pt x="2985135" y="4614863"/>
                  <a:pt x="2932747" y="4667250"/>
                  <a:pt x="2867977" y="4667250"/>
                </a:cubicBezTo>
                <a:lnTo>
                  <a:pt x="2527935" y="4667250"/>
                </a:lnTo>
                <a:cubicBezTo>
                  <a:pt x="2350770" y="4667250"/>
                  <a:pt x="2205990" y="4523422"/>
                  <a:pt x="2205990" y="4345305"/>
                </a:cubicBezTo>
                <a:lnTo>
                  <a:pt x="2205990" y="3555682"/>
                </a:lnTo>
                <a:lnTo>
                  <a:pt x="1893570" y="3555682"/>
                </a:lnTo>
                <a:lnTo>
                  <a:pt x="1893570" y="3985260"/>
                </a:lnTo>
                <a:cubicBezTo>
                  <a:pt x="1893570" y="4050030"/>
                  <a:pt x="1841182" y="4102417"/>
                  <a:pt x="1776412" y="4102417"/>
                </a:cubicBezTo>
                <a:cubicBezTo>
                  <a:pt x="1711642" y="4102417"/>
                  <a:pt x="1659255" y="4050030"/>
                  <a:pt x="1659255" y="3985260"/>
                </a:cubicBezTo>
                <a:lnTo>
                  <a:pt x="1659255" y="3555682"/>
                </a:lnTo>
                <a:lnTo>
                  <a:pt x="1229677" y="3555682"/>
                </a:lnTo>
                <a:cubicBezTo>
                  <a:pt x="1164907" y="3555682"/>
                  <a:pt x="1112520" y="3503295"/>
                  <a:pt x="1112520" y="3438525"/>
                </a:cubicBezTo>
                <a:lnTo>
                  <a:pt x="1112520" y="3008947"/>
                </a:lnTo>
                <a:lnTo>
                  <a:pt x="682942" y="3008947"/>
                </a:lnTo>
                <a:cubicBezTo>
                  <a:pt x="618172" y="3008947"/>
                  <a:pt x="565785" y="2956560"/>
                  <a:pt x="565785" y="2891790"/>
                </a:cubicBezTo>
                <a:cubicBezTo>
                  <a:pt x="565785" y="2827020"/>
                  <a:pt x="618172" y="2774632"/>
                  <a:pt x="682942" y="2774632"/>
                </a:cubicBezTo>
                <a:lnTo>
                  <a:pt x="1111567" y="2774632"/>
                </a:lnTo>
                <a:lnTo>
                  <a:pt x="1111567" y="2462212"/>
                </a:lnTo>
                <a:lnTo>
                  <a:pt x="321945" y="2462212"/>
                </a:lnTo>
                <a:cubicBezTo>
                  <a:pt x="273367" y="2462212"/>
                  <a:pt x="233362" y="2502217"/>
                  <a:pt x="233362" y="2550795"/>
                </a:cubicBezTo>
                <a:lnTo>
                  <a:pt x="233362" y="2890837"/>
                </a:lnTo>
                <a:cubicBezTo>
                  <a:pt x="233362" y="2954655"/>
                  <a:pt x="180022" y="3007042"/>
                  <a:pt x="116205" y="3007042"/>
                </a:cubicBezTo>
                <a:cubicBezTo>
                  <a:pt x="52387" y="3007042"/>
                  <a:pt x="0" y="2954655"/>
                  <a:pt x="0" y="2889885"/>
                </a:cubicBezTo>
                <a:lnTo>
                  <a:pt x="0" y="2549842"/>
                </a:lnTo>
                <a:cubicBezTo>
                  <a:pt x="0" y="2372677"/>
                  <a:pt x="143827" y="2227897"/>
                  <a:pt x="321945" y="2227897"/>
                </a:cubicBezTo>
                <a:lnTo>
                  <a:pt x="1112520" y="2227897"/>
                </a:lnTo>
                <a:lnTo>
                  <a:pt x="1112520" y="1917382"/>
                </a:lnTo>
                <a:lnTo>
                  <a:pt x="682942" y="1917382"/>
                </a:lnTo>
                <a:cubicBezTo>
                  <a:pt x="618172" y="1917382"/>
                  <a:pt x="565785" y="1864995"/>
                  <a:pt x="565785" y="1800225"/>
                </a:cubicBezTo>
                <a:cubicBezTo>
                  <a:pt x="565785" y="1735455"/>
                  <a:pt x="618172" y="1683067"/>
                  <a:pt x="682942" y="1683067"/>
                </a:cubicBezTo>
                <a:lnTo>
                  <a:pt x="1108710" y="1683067"/>
                </a:lnTo>
                <a:lnTo>
                  <a:pt x="1108710" y="1253490"/>
                </a:lnTo>
                <a:cubicBezTo>
                  <a:pt x="1108710" y="1188720"/>
                  <a:pt x="1161097" y="1136332"/>
                  <a:pt x="1225867" y="1136332"/>
                </a:cubicBezTo>
                <a:lnTo>
                  <a:pt x="1655445" y="1136332"/>
                </a:lnTo>
                <a:lnTo>
                  <a:pt x="1655445" y="682942"/>
                </a:lnTo>
                <a:cubicBezTo>
                  <a:pt x="1655445" y="618172"/>
                  <a:pt x="1707832" y="565785"/>
                  <a:pt x="1772602" y="565785"/>
                </a:cubicBezTo>
                <a:cubicBezTo>
                  <a:pt x="1837372" y="565785"/>
                  <a:pt x="1889760" y="618172"/>
                  <a:pt x="1889760" y="682942"/>
                </a:cubicBezTo>
                <a:lnTo>
                  <a:pt x="1889760" y="1135380"/>
                </a:lnTo>
                <a:lnTo>
                  <a:pt x="2202180" y="1135380"/>
                </a:lnTo>
                <a:lnTo>
                  <a:pt x="2202180" y="321945"/>
                </a:lnTo>
                <a:cubicBezTo>
                  <a:pt x="2202180" y="273367"/>
                  <a:pt x="2162175" y="233362"/>
                  <a:pt x="2113597" y="233362"/>
                </a:cubicBezTo>
                <a:lnTo>
                  <a:pt x="1773555" y="233362"/>
                </a:lnTo>
                <a:cubicBezTo>
                  <a:pt x="1708785" y="233362"/>
                  <a:pt x="1656397" y="181927"/>
                  <a:pt x="1656397" y="117157"/>
                </a:cubicBezTo>
                <a:cubicBezTo>
                  <a:pt x="1656397" y="52387"/>
                  <a:pt x="1708785" y="0"/>
                  <a:pt x="177355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b"/>
          <a:lstStyle/>
          <a:p>
            <a:pPr algn="ctr"/>
            <a:endParaRPr lang="en-US" sz="2400"/>
          </a:p>
        </p:txBody>
      </p: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052F39AE-E4B7-6F3E-1CA7-21D0584EA018}"/>
              </a:ext>
            </a:extLst>
          </p:cNvPr>
          <p:cNvGrpSpPr/>
          <p:nvPr/>
        </p:nvGrpSpPr>
        <p:grpSpPr>
          <a:xfrm>
            <a:off x="8693377" y="1759111"/>
            <a:ext cx="1053560" cy="1217424"/>
            <a:chOff x="2679172" y="1792042"/>
            <a:chExt cx="1053560" cy="1217424"/>
          </a:xfrm>
        </p:grpSpPr>
        <p:pic>
          <p:nvPicPr>
            <p:cNvPr id="76" name="Graphique 75" descr="Tableau avec un remplissage uni">
              <a:extLst>
                <a:ext uri="{FF2B5EF4-FFF2-40B4-BE49-F238E27FC236}">
                  <a16:creationId xmlns:a16="http://schemas.microsoft.com/office/drawing/2014/main" id="{2C9A0ACD-C301-5A8C-71A3-6E493FAAC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279" y="1792042"/>
              <a:ext cx="593669" cy="593669"/>
            </a:xfrm>
            <a:prstGeom prst="rect">
              <a:avLst/>
            </a:prstGeom>
          </p:spPr>
        </p:pic>
        <p:pic>
          <p:nvPicPr>
            <p:cNvPr id="77" name="Graphique 76" descr="Tableau avec un remplissage uni">
              <a:extLst>
                <a:ext uri="{FF2B5EF4-FFF2-40B4-BE49-F238E27FC236}">
                  <a16:creationId xmlns:a16="http://schemas.microsoft.com/office/drawing/2014/main" id="{C0AA6E73-1BD7-21AA-BC32-9DA0935F0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9063" y="1792042"/>
              <a:ext cx="593669" cy="593669"/>
            </a:xfrm>
            <a:prstGeom prst="rect">
              <a:avLst/>
            </a:prstGeom>
          </p:spPr>
        </p:pic>
        <p:pic>
          <p:nvPicPr>
            <p:cNvPr id="78" name="Graphique 77" descr="Tableau avec un remplissage uni">
              <a:extLst>
                <a:ext uri="{FF2B5EF4-FFF2-40B4-BE49-F238E27FC236}">
                  <a16:creationId xmlns:a16="http://schemas.microsoft.com/office/drawing/2014/main" id="{2442BAEA-812A-DAE1-1C2D-9DB8A11D8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279" y="2105316"/>
              <a:ext cx="593669" cy="593669"/>
            </a:xfrm>
            <a:prstGeom prst="rect">
              <a:avLst/>
            </a:prstGeom>
          </p:spPr>
        </p:pic>
        <p:pic>
          <p:nvPicPr>
            <p:cNvPr id="79" name="Graphique 78" descr="Tableau avec un remplissage uni">
              <a:extLst>
                <a:ext uri="{FF2B5EF4-FFF2-40B4-BE49-F238E27FC236}">
                  <a16:creationId xmlns:a16="http://schemas.microsoft.com/office/drawing/2014/main" id="{7FC50876-0338-36E8-2546-3FD936968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9063" y="2105316"/>
              <a:ext cx="593669" cy="593669"/>
            </a:xfrm>
            <a:prstGeom prst="rect">
              <a:avLst/>
            </a:prstGeom>
          </p:spPr>
        </p:pic>
        <p:pic>
          <p:nvPicPr>
            <p:cNvPr id="80" name="Graphique 79" descr="Tableau avec un remplissage uni">
              <a:extLst>
                <a:ext uri="{FF2B5EF4-FFF2-40B4-BE49-F238E27FC236}">
                  <a16:creationId xmlns:a16="http://schemas.microsoft.com/office/drawing/2014/main" id="{EB0EDFDB-918E-F386-89D5-F003B9054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172" y="2415797"/>
              <a:ext cx="593669" cy="593669"/>
            </a:xfrm>
            <a:prstGeom prst="rect">
              <a:avLst/>
            </a:prstGeom>
          </p:spPr>
        </p:pic>
        <p:pic>
          <p:nvPicPr>
            <p:cNvPr id="81" name="Graphique 80" descr="Tableau avec un remplissage uni">
              <a:extLst>
                <a:ext uri="{FF2B5EF4-FFF2-40B4-BE49-F238E27FC236}">
                  <a16:creationId xmlns:a16="http://schemas.microsoft.com/office/drawing/2014/main" id="{4FB7AD59-109C-2973-4DBD-A122FFBAC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8956" y="2415797"/>
              <a:ext cx="593669" cy="593669"/>
            </a:xfrm>
            <a:prstGeom prst="rect">
              <a:avLst/>
            </a:prstGeom>
          </p:spPr>
        </p:pic>
      </p:grpSp>
      <p:sp>
        <p:nvSpPr>
          <p:cNvPr id="83" name="ZoneTexte 82">
            <a:extLst>
              <a:ext uri="{FF2B5EF4-FFF2-40B4-BE49-F238E27FC236}">
                <a16:creationId xmlns:a16="http://schemas.microsoft.com/office/drawing/2014/main" id="{A6CDBF53-66B9-BB11-94A7-5CA843B4D15D}"/>
              </a:ext>
            </a:extLst>
          </p:cNvPr>
          <p:cNvSpPr txBox="1"/>
          <p:nvPr/>
        </p:nvSpPr>
        <p:spPr>
          <a:xfrm>
            <a:off x="2733676" y="2864483"/>
            <a:ext cx="944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One table</a:t>
            </a:r>
            <a:br>
              <a:rPr lang="fr-FR" sz="1000" dirty="0">
                <a:solidFill>
                  <a:schemeClr val="bg1"/>
                </a:solidFill>
              </a:rPr>
            </a:br>
            <a:r>
              <a:rPr lang="fr-FR" sz="1000" dirty="0">
                <a:solidFill>
                  <a:schemeClr val="bg1"/>
                </a:solidFill>
              </a:rPr>
              <a:t>or one query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4BC747D7-C8AF-5C6D-EABC-901E2B2E42B1}"/>
              </a:ext>
            </a:extLst>
          </p:cNvPr>
          <p:cNvSpPr txBox="1"/>
          <p:nvPr/>
        </p:nvSpPr>
        <p:spPr>
          <a:xfrm>
            <a:off x="8769240" y="2839741"/>
            <a:ext cx="944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One table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F33F6-24AF-F3E9-1064-C9F76301AD26}"/>
              </a:ext>
            </a:extLst>
          </p:cNvPr>
          <p:cNvSpPr/>
          <p:nvPr/>
        </p:nvSpPr>
        <p:spPr>
          <a:xfrm>
            <a:off x="3616328" y="1746422"/>
            <a:ext cx="140126" cy="1276864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206029"/>
                      <a:gd name="connsiteY0" fmla="*/ 0 h 1276864"/>
                      <a:gd name="connsiteX1" fmla="*/ 206029 w 206029"/>
                      <a:gd name="connsiteY1" fmla="*/ 0 h 1276864"/>
                      <a:gd name="connsiteX2" fmla="*/ 206029 w 206029"/>
                      <a:gd name="connsiteY2" fmla="*/ 425621 h 1276864"/>
                      <a:gd name="connsiteX3" fmla="*/ 206029 w 206029"/>
                      <a:gd name="connsiteY3" fmla="*/ 876780 h 1276864"/>
                      <a:gd name="connsiteX4" fmla="*/ 206029 w 206029"/>
                      <a:gd name="connsiteY4" fmla="*/ 1276864 h 1276864"/>
                      <a:gd name="connsiteX5" fmla="*/ 0 w 206029"/>
                      <a:gd name="connsiteY5" fmla="*/ 1276864 h 1276864"/>
                      <a:gd name="connsiteX6" fmla="*/ 0 w 206029"/>
                      <a:gd name="connsiteY6" fmla="*/ 876780 h 1276864"/>
                      <a:gd name="connsiteX7" fmla="*/ 0 w 206029"/>
                      <a:gd name="connsiteY7" fmla="*/ 451159 h 1276864"/>
                      <a:gd name="connsiteX8" fmla="*/ 0 w 206029"/>
                      <a:gd name="connsiteY8" fmla="*/ 0 h 1276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6029" h="1276864" extrusionOk="0">
                        <a:moveTo>
                          <a:pt x="0" y="0"/>
                        </a:moveTo>
                        <a:cubicBezTo>
                          <a:pt x="96293" y="-20020"/>
                          <a:pt x="106564" y="2836"/>
                          <a:pt x="206029" y="0"/>
                        </a:cubicBezTo>
                        <a:cubicBezTo>
                          <a:pt x="215350" y="212704"/>
                          <a:pt x="168130" y="283878"/>
                          <a:pt x="206029" y="425621"/>
                        </a:cubicBezTo>
                        <a:cubicBezTo>
                          <a:pt x="243928" y="567364"/>
                          <a:pt x="189124" y="704920"/>
                          <a:pt x="206029" y="876780"/>
                        </a:cubicBezTo>
                        <a:cubicBezTo>
                          <a:pt x="222934" y="1048640"/>
                          <a:pt x="181399" y="1103749"/>
                          <a:pt x="206029" y="1276864"/>
                        </a:cubicBezTo>
                        <a:cubicBezTo>
                          <a:pt x="144868" y="1284800"/>
                          <a:pt x="55300" y="1254898"/>
                          <a:pt x="0" y="1276864"/>
                        </a:cubicBezTo>
                        <a:cubicBezTo>
                          <a:pt x="-7618" y="1178527"/>
                          <a:pt x="15783" y="997164"/>
                          <a:pt x="0" y="876780"/>
                        </a:cubicBezTo>
                        <a:cubicBezTo>
                          <a:pt x="-15783" y="756396"/>
                          <a:pt x="40744" y="562843"/>
                          <a:pt x="0" y="451159"/>
                        </a:cubicBezTo>
                        <a:cubicBezTo>
                          <a:pt x="-40744" y="339475"/>
                          <a:pt x="26798" y="1265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EA630AB-9CA3-1EE0-13E8-2429FC7F1C93}"/>
              </a:ext>
            </a:extLst>
          </p:cNvPr>
          <p:cNvSpPr txBox="1"/>
          <p:nvPr/>
        </p:nvSpPr>
        <p:spPr>
          <a:xfrm>
            <a:off x="2226275" y="1334915"/>
            <a:ext cx="19590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err="1">
                <a:solidFill>
                  <a:schemeClr val="bg1"/>
                </a:solidFill>
              </a:rPr>
              <a:t>Chunks</a:t>
            </a:r>
            <a:r>
              <a:rPr lang="fr-FR" sz="1100" dirty="0">
                <a:solidFill>
                  <a:schemeClr val="bg1"/>
                </a:solidFill>
              </a:rPr>
              <a:t> </a:t>
            </a:r>
            <a:r>
              <a:rPr lang="fr-FR" sz="1100" dirty="0" err="1">
                <a:solidFill>
                  <a:schemeClr val="bg1"/>
                </a:solidFill>
              </a:rPr>
              <a:t>built</a:t>
            </a:r>
            <a:r>
              <a:rPr lang="fr-FR" sz="1100" dirty="0">
                <a:solidFill>
                  <a:schemeClr val="bg1"/>
                </a:solidFill>
              </a:rPr>
              <a:t> @source</a:t>
            </a:r>
            <a:endParaRPr lang="fr-FR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D4B4A93-0905-ECF9-CDA2-D64F4D4DAABA}"/>
              </a:ext>
            </a:extLst>
          </p:cNvPr>
          <p:cNvCxnSpPr>
            <a:endCxn id="2" idx="0"/>
          </p:cNvCxnSpPr>
          <p:nvPr/>
        </p:nvCxnSpPr>
        <p:spPr>
          <a:xfrm>
            <a:off x="3205808" y="1622894"/>
            <a:ext cx="410520" cy="12352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1851A35F-3AFF-8107-859E-472F58D0DD2D}"/>
              </a:ext>
            </a:extLst>
          </p:cNvPr>
          <p:cNvSpPr txBox="1"/>
          <p:nvPr/>
        </p:nvSpPr>
        <p:spPr>
          <a:xfrm>
            <a:off x="5971032" y="4281429"/>
            <a:ext cx="5170497" cy="1477328"/>
          </a:xfrm>
          <a:prstGeom prst="rect">
            <a:avLst/>
          </a:prstGeom>
          <a:solidFill>
            <a:srgbClr val="3A3A3A">
              <a:alpha val="58824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Adaptative </a:t>
            </a:r>
            <a:r>
              <a:rPr lang="fr-FR" b="1" dirty="0" err="1">
                <a:solidFill>
                  <a:schemeClr val="bg1"/>
                </a:solidFill>
              </a:rPr>
              <a:t>Parallellism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(</a:t>
            </a:r>
            <a:r>
              <a:rPr lang="fr-FR" dirty="0" err="1">
                <a:solidFill>
                  <a:schemeClr val="bg1"/>
                </a:solidFill>
              </a:rPr>
              <a:t>degree</a:t>
            </a:r>
            <a:r>
              <a:rPr lang="fr-FR" dirty="0">
                <a:solidFill>
                  <a:schemeClr val="bg1"/>
                </a:solidFill>
              </a:rPr>
              <a:t> &lt; 0; défaut  </a:t>
            </a:r>
            <a:r>
              <a:rPr lang="fr-FR" dirty="0" err="1">
                <a:solidFill>
                  <a:schemeClr val="bg1"/>
                </a:solidFill>
              </a:rPr>
              <a:t>degree</a:t>
            </a:r>
            <a:r>
              <a:rPr lang="fr-FR" dirty="0">
                <a:solidFill>
                  <a:schemeClr val="bg1"/>
                </a:solidFill>
              </a:rPr>
              <a:t> = -4)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Adaptative Mapping </a:t>
            </a:r>
            <a:r>
              <a:rPr lang="fr-FR" dirty="0">
                <a:solidFill>
                  <a:schemeClr val="bg1"/>
                </a:solidFill>
              </a:rPr>
              <a:t>by </a:t>
            </a:r>
            <a:r>
              <a:rPr lang="fr-FR" dirty="0" err="1">
                <a:solidFill>
                  <a:schemeClr val="bg1"/>
                </a:solidFill>
              </a:rPr>
              <a:t>column</a:t>
            </a:r>
            <a:r>
              <a:rPr lang="fr-FR" dirty="0">
                <a:solidFill>
                  <a:schemeClr val="bg1"/>
                </a:solidFill>
              </a:rPr>
              <a:t> name (at runtime)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Adaptative Logging (</a:t>
            </a:r>
            <a:r>
              <a:rPr lang="fr-FR" dirty="0" err="1">
                <a:solidFill>
                  <a:schemeClr val="bg1"/>
                </a:solidFill>
              </a:rPr>
              <a:t>several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potential</a:t>
            </a:r>
            <a:r>
              <a:rPr lang="fr-FR" dirty="0">
                <a:solidFill>
                  <a:schemeClr val="bg1"/>
                </a:solidFill>
              </a:rPr>
              <a:t> log </a:t>
            </a:r>
            <a:r>
              <a:rPr lang="fr-FR" dirty="0" err="1">
                <a:solidFill>
                  <a:schemeClr val="bg1"/>
                </a:solidFill>
              </a:rPr>
              <a:t>sinks</a:t>
            </a:r>
            <a:r>
              <a:rPr lang="fr-FR" dirty="0">
                <a:solidFill>
                  <a:schemeClr val="bg1"/>
                </a:solidFill>
              </a:rPr>
              <a:t> 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9C414C-0E2D-3C46-758A-060B1EC320DC}"/>
              </a:ext>
            </a:extLst>
          </p:cNvPr>
          <p:cNvSpPr/>
          <p:nvPr/>
        </p:nvSpPr>
        <p:spPr>
          <a:xfrm>
            <a:off x="3568356" y="1622894"/>
            <a:ext cx="317844" cy="1557628"/>
          </a:xfrm>
          <a:prstGeom prst="rect">
            <a:avLst/>
          </a:prstGeom>
          <a:solidFill>
            <a:srgbClr val="92D05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493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1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5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501BE-E050-F150-6749-B77E5047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91" y="365126"/>
            <a:ext cx="11591635" cy="632402"/>
          </a:xfrm>
        </p:spPr>
        <p:txBody>
          <a:bodyPr>
            <a:normAutofit fontScale="90000"/>
          </a:bodyPr>
          <a:lstStyle/>
          <a:p>
            <a:r>
              <a:rPr lang="fr-FR" sz="4000" dirty="0" err="1"/>
              <a:t>FastTransfer</a:t>
            </a:r>
            <a:r>
              <a:rPr lang="fr-FR" sz="4000" dirty="0"/>
              <a:t> : </a:t>
            </a:r>
            <a:r>
              <a:rPr lang="fr-FR" sz="4000" dirty="0" err="1"/>
              <a:t>Build</a:t>
            </a:r>
            <a:r>
              <a:rPr lang="fr-FR" sz="4000" dirty="0"/>
              <a:t> </a:t>
            </a:r>
            <a:r>
              <a:rPr lang="fr-FR" sz="4000" dirty="0" err="1"/>
              <a:t>Chunks</a:t>
            </a:r>
            <a:r>
              <a:rPr lang="fr-FR" sz="4000" dirty="0"/>
              <a:t> @ Source </a:t>
            </a:r>
            <a:r>
              <a:rPr lang="fr-FR" sz="4000" dirty="0">
                <a:sym typeface="Wingdings" panose="05000000000000000000" pitchFamily="2" charset="2"/>
              </a:rPr>
              <a:t></a:t>
            </a:r>
            <a:r>
              <a:rPr lang="fr-FR" sz="4000" dirty="0"/>
              <a:t> </a:t>
            </a:r>
            <a:r>
              <a:rPr lang="fr-FR" sz="2800" b="1" dirty="0"/>
              <a:t>--method </a:t>
            </a:r>
            <a:r>
              <a:rPr lang="fr-FR" sz="2800" dirty="0" err="1">
                <a:solidFill>
                  <a:schemeClr val="bg1"/>
                </a:solidFill>
                <a:highlight>
                  <a:srgbClr val="000000"/>
                </a:highlight>
              </a:rPr>
              <a:t>parallelmethod</a:t>
            </a:r>
            <a:endParaRPr lang="fr-FR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E5DD5727-B5B6-2DD3-D7C0-6AE72FBD6C56}"/>
              </a:ext>
            </a:extLst>
          </p:cNvPr>
          <p:cNvSpPr/>
          <p:nvPr/>
        </p:nvSpPr>
        <p:spPr>
          <a:xfrm>
            <a:off x="479753" y="107319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/>
              <a:t>None</a:t>
            </a:r>
            <a:br>
              <a:rPr lang="fr-FR" sz="4000" b="1" kern="1200" dirty="0"/>
            </a:br>
            <a:r>
              <a:rPr lang="fr-FR" sz="2600" kern="1200" dirty="0"/>
              <a:t>No </a:t>
            </a:r>
            <a:r>
              <a:rPr lang="fr-FR" sz="2600" kern="1200" dirty="0" err="1"/>
              <a:t>parallelism</a:t>
            </a:r>
            <a:endParaRPr lang="en-US" sz="2600" kern="1200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78A0EEE-A069-A3AA-31EF-1D32FDA4E68B}"/>
              </a:ext>
            </a:extLst>
          </p:cNvPr>
          <p:cNvSpPr/>
          <p:nvPr/>
        </p:nvSpPr>
        <p:spPr>
          <a:xfrm>
            <a:off x="4276351" y="107319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rgbClr val="767E37">
              <a:lumMod val="7500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Ctid</a:t>
            </a:r>
            <a:r>
              <a:rPr lang="fr-FR" sz="40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br>
              <a:rPr lang="fr-FR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</a:br>
            <a:r>
              <a:rPr lang="fr-FR" sz="21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Only</a:t>
            </a:r>
            <a:r>
              <a:rPr lang="fr-FR" sz="21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for </a:t>
            </a:r>
            <a:r>
              <a:rPr lang="fr-FR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PostgreSQL*</a:t>
            </a:r>
            <a:endParaRPr lang="en-US" sz="21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87767ED-0F25-B4EC-1714-56ED4BDAF744}"/>
              </a:ext>
            </a:extLst>
          </p:cNvPr>
          <p:cNvSpPr/>
          <p:nvPr/>
        </p:nvSpPr>
        <p:spPr>
          <a:xfrm>
            <a:off x="8072950" y="107319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rgbClr val="767E37">
              <a:lumMod val="7500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6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RowId</a:t>
            </a:r>
            <a:br>
              <a:rPr lang="fr-FR" sz="36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</a:br>
            <a:r>
              <a:rPr lang="fr-FR" sz="21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Only</a:t>
            </a:r>
            <a:r>
              <a:rPr lang="fr-FR" sz="21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for </a:t>
            </a:r>
            <a:r>
              <a:rPr lang="fr-FR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Oracle</a:t>
            </a:r>
            <a:r>
              <a:rPr lang="fr-FR" sz="21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. </a:t>
            </a:r>
            <a:endParaRPr lang="en-US" sz="21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8679878-8C26-270F-EB96-E3FC5CF4D78C}"/>
              </a:ext>
            </a:extLst>
          </p:cNvPr>
          <p:cNvSpPr/>
          <p:nvPr/>
        </p:nvSpPr>
        <p:spPr>
          <a:xfrm>
            <a:off x="479753" y="3014820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rgbClr val="767E37">
              <a:lumMod val="7500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6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NZDataSlice</a:t>
            </a:r>
            <a:r>
              <a:rPr lang="fr-FR" sz="23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Only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Netezza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. 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5600ED52-0063-1286-6662-3D037C363347}"/>
              </a:ext>
            </a:extLst>
          </p:cNvPr>
          <p:cNvSpPr/>
          <p:nvPr/>
        </p:nvSpPr>
        <p:spPr>
          <a:xfrm>
            <a:off x="4276351" y="3014820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rgbClr val="767E37">
              <a:lumMod val="7500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Physloc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b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</a:b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Only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MSSQL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. 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34CE0914-3436-DC22-5B1A-32FFBEE46DD1}"/>
              </a:ext>
            </a:extLst>
          </p:cNvPr>
          <p:cNvSpPr/>
          <p:nvPr/>
        </p:nvSpPr>
        <p:spPr>
          <a:xfrm>
            <a:off x="8072950" y="3014820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RangeId</a:t>
            </a:r>
            <a:r>
              <a:rPr lang="fr-FR" sz="3100" kern="1200" dirty="0"/>
              <a:t> </a:t>
            </a:r>
            <a:br>
              <a:rPr lang="fr-FR" sz="3100" kern="1200" dirty="0"/>
            </a:b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need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a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numeric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distributed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column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A0F4DA94-F773-480B-2897-54461145A43D}"/>
              </a:ext>
            </a:extLst>
          </p:cNvPr>
          <p:cNvSpPr/>
          <p:nvPr/>
        </p:nvSpPr>
        <p:spPr>
          <a:xfrm>
            <a:off x="479753" y="495644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Ntile</a:t>
            </a:r>
            <a:br>
              <a:rPr lang="fr-FR" sz="40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</a:b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need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a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distributed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column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10B20DE1-F08B-3597-A6FA-27C782D4B7B1}"/>
              </a:ext>
            </a:extLst>
          </p:cNvPr>
          <p:cNvSpPr/>
          <p:nvPr/>
        </p:nvSpPr>
        <p:spPr>
          <a:xfrm>
            <a:off x="4276351" y="495644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Random</a:t>
            </a:r>
            <a:r>
              <a:rPr lang="fr-FR" sz="3100" kern="1200" dirty="0"/>
              <a:t> </a:t>
            </a:r>
            <a:br>
              <a:rPr lang="fr-FR" sz="3100" kern="1200" dirty="0"/>
            </a:b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need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a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numeric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distributed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column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89ED9AA-D111-C051-D1D5-4D4C5F6F6CDA}"/>
              </a:ext>
            </a:extLst>
          </p:cNvPr>
          <p:cNvSpPr/>
          <p:nvPr/>
        </p:nvSpPr>
        <p:spPr>
          <a:xfrm>
            <a:off x="8072950" y="495644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DataDriven</a:t>
            </a:r>
            <a:br>
              <a:rPr lang="fr-FR" sz="40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</a:b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need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a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distributed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column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96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5920FE84-75E6-64A0-96AD-310C2E1BA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465C10BC-CD4A-5477-894B-54D08B11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06" y="2046740"/>
            <a:ext cx="3724175" cy="22417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b="1" dirty="0">
                <a:solidFill>
                  <a:schemeClr val="tx1"/>
                </a:solidFill>
              </a:rPr>
              <a:t>Parallel flows with </a:t>
            </a:r>
            <a:r>
              <a:rPr lang="en-US" sz="40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FastTransfer</a:t>
            </a:r>
            <a:endParaRPr lang="en-US" sz="4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DF52E4D-E16B-AF7D-54FB-AC269072B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65604" y="394504"/>
            <a:ext cx="7347798" cy="606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851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DECDBE-9D97-6400-6EC3-12706DEE6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CAFD315-16C6-417C-0D75-E971E1B45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2FDA3D7-09EC-05A3-6643-809F909EB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859766" cy="30632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</a:rPr>
              <a:t>Demo time !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A95715C4-BC8C-322F-234A-82880C7CE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E50BC8-28BC-1EAF-BF57-8D7EF7EE8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273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638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8884A2-5662-1919-BCD1-78B0C7785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3B412E2-FD5C-8CD9-69B3-A4CDA5766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317FA1-D4D3-1320-C1AE-E18B87D85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526" y="1865761"/>
            <a:ext cx="9859766" cy="154694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Oracle </a:t>
            </a:r>
            <a:r>
              <a:rPr lang="en-US" sz="7200" dirty="0">
                <a:solidFill>
                  <a:schemeClr val="bg1"/>
                </a:solidFill>
                <a:sym typeface="Wingdings" panose="05000000000000000000" pitchFamily="2" charset="2"/>
              </a:rPr>
              <a:t> PostgreSQL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BC8F3843-19D9-60DF-A4AC-F91EB103F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D516184-A545-14C5-A84B-CE5EFCB77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273" y="158441"/>
            <a:ext cx="1491453" cy="42864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DBAA1CD-CDB6-23DF-CED9-D6027BF6004E}"/>
              </a:ext>
            </a:extLst>
          </p:cNvPr>
          <p:cNvSpPr txBox="1"/>
          <p:nvPr/>
        </p:nvSpPr>
        <p:spPr>
          <a:xfrm>
            <a:off x="3891434" y="3429000"/>
            <a:ext cx="4406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 CLI</a:t>
            </a:r>
          </a:p>
        </p:txBody>
      </p:sp>
    </p:spTree>
    <p:extLst>
      <p:ext uri="{BB962C8B-B14F-4D97-AF65-F5344CB8AC3E}">
        <p14:creationId xmlns:p14="http://schemas.microsoft.com/office/powerpoint/2010/main" val="195478313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5331FB-BCFD-2689-4C71-9E9411ADF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5452532" cy="4567137"/>
          </a:xfrm>
        </p:spPr>
        <p:txBody>
          <a:bodyPr>
            <a:normAutofit/>
          </a:bodyPr>
          <a:lstStyle/>
          <a:p>
            <a:pPr algn="l"/>
            <a:r>
              <a:rPr lang="fr-FR" sz="2800" dirty="0"/>
              <a:t>Romain Ferraton</a:t>
            </a:r>
            <a:br>
              <a:rPr lang="fr-FR" sz="2800" dirty="0"/>
            </a:br>
            <a:r>
              <a:rPr lang="fr-FR" sz="2800" b="1" dirty="0"/>
              <a:t>CEO Architecture &amp; Performance</a:t>
            </a:r>
            <a:br>
              <a:rPr lang="fr-FR" sz="2800" dirty="0"/>
            </a:br>
            <a:r>
              <a:rPr lang="fr-FR" sz="2800" dirty="0"/>
              <a:t>DBA</a:t>
            </a:r>
            <a:br>
              <a:rPr lang="fr-FR" sz="2800" dirty="0"/>
            </a:br>
            <a:r>
              <a:rPr lang="fr-FR" sz="2800" dirty="0"/>
              <a:t>Lead </a:t>
            </a:r>
            <a:r>
              <a:rPr lang="fr-FR" sz="2800" dirty="0" err="1"/>
              <a:t>Developper</a:t>
            </a:r>
            <a:r>
              <a:rPr lang="fr-FR" sz="2800" dirty="0"/>
              <a:t> </a:t>
            </a:r>
            <a:r>
              <a:rPr lang="fr-FR" sz="2800" b="1" dirty="0"/>
              <a:t>@Arpe.io</a:t>
            </a:r>
            <a:br>
              <a:rPr lang="fr-FR" sz="2800" dirty="0"/>
            </a:br>
            <a:br>
              <a:rPr lang="fr-FR" sz="2800" dirty="0"/>
            </a:br>
            <a:r>
              <a:rPr lang="fr-FR" sz="2800" dirty="0"/>
              <a:t>Play with </a:t>
            </a:r>
            <a:r>
              <a:rPr lang="fr-FR" sz="2800" dirty="0" err="1"/>
              <a:t>databases</a:t>
            </a:r>
            <a:r>
              <a:rPr lang="fr-FR" sz="2800" dirty="0"/>
              <a:t> for 25 </a:t>
            </a:r>
            <a:r>
              <a:rPr lang="fr-FR" sz="2800" dirty="0" err="1"/>
              <a:t>years</a:t>
            </a:r>
            <a:r>
              <a:rPr lang="fr-FR" sz="2800" dirty="0"/>
              <a:t> with Oracle, DB2, MS SQL Server, Teradata, SAP HANA, </a:t>
            </a:r>
            <a:r>
              <a:rPr lang="fr-FR" sz="2800" b="1" dirty="0"/>
              <a:t>PostgreSQL</a:t>
            </a:r>
            <a:r>
              <a:rPr lang="fr-FR" sz="2800" dirty="0"/>
              <a:t>, MySQL, </a:t>
            </a:r>
            <a:r>
              <a:rPr lang="fr-FR" sz="2800" dirty="0" err="1"/>
              <a:t>Snowflake</a:t>
            </a:r>
            <a:r>
              <a:rPr lang="fr-FR" sz="2800" dirty="0"/>
              <a:t>, </a:t>
            </a:r>
            <a:r>
              <a:rPr lang="fr-FR" sz="2800" dirty="0" err="1"/>
              <a:t>BigQuery</a:t>
            </a:r>
            <a:r>
              <a:rPr lang="fr-FR" sz="2800" dirty="0"/>
              <a:t>, </a:t>
            </a:r>
            <a:r>
              <a:rPr lang="fr-FR" sz="2800" dirty="0" err="1"/>
              <a:t>DuckDB</a:t>
            </a:r>
            <a:r>
              <a:rPr lang="fr-FR" sz="2800" dirty="0"/>
              <a:t>, EXASOL, </a:t>
            </a:r>
            <a:r>
              <a:rPr lang="fr-FR" sz="2800" dirty="0" err="1"/>
              <a:t>ClickHouse</a:t>
            </a:r>
            <a:endParaRPr lang="fr-FR" sz="2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215BF3-01E9-7D08-414F-CDA223697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hlinkClick r:id="rId2"/>
              </a:rPr>
              <a:t>linkedin.com/in/</a:t>
            </a:r>
            <a:r>
              <a:rPr lang="fr-FR" dirty="0" err="1">
                <a:hlinkClick r:id="rId2"/>
              </a:rPr>
              <a:t>romainferraton</a:t>
            </a:r>
            <a:r>
              <a:rPr lang="fr-FR" dirty="0">
                <a:hlinkClick r:id="rId2"/>
              </a:rPr>
              <a:t>/</a:t>
            </a:r>
            <a:endParaRPr lang="fr-FR" dirty="0"/>
          </a:p>
        </p:txBody>
      </p:sp>
      <p:pic>
        <p:nvPicPr>
          <p:cNvPr id="5" name="Image 4" descr="Une image contenant Visage humain, homme, habits, personne&#10;&#10;Le contenu généré par l’IA peut être incorrect.">
            <a:extLst>
              <a:ext uri="{FF2B5EF4-FFF2-40B4-BE49-F238E27FC236}">
                <a16:creationId xmlns:a16="http://schemas.microsoft.com/office/drawing/2014/main" id="{AE999E52-B3BD-56CA-0046-99C991BE9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7" r="14416" b="-1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7" name="Image 6" descr="Une image contenant logo, symbole, Police, Graphique&#10;&#10;Le contenu généré par l’IA peut être incorrect.">
            <a:extLst>
              <a:ext uri="{FF2B5EF4-FFF2-40B4-BE49-F238E27FC236}">
                <a16:creationId xmlns:a16="http://schemas.microsoft.com/office/drawing/2014/main" id="{2888433E-DC8C-B72A-48F4-56385BE4C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328" y="224966"/>
            <a:ext cx="766408" cy="607056"/>
          </a:xfrm>
          <a:prstGeom prst="rect">
            <a:avLst/>
          </a:prstGeom>
        </p:spPr>
      </p:pic>
      <p:pic>
        <p:nvPicPr>
          <p:cNvPr id="4" name="Image 3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88BAB525-0CAA-416B-F4F2-4377FDDB7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7726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1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4BE4E92-53EA-FE53-0A39-473CE6D52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5" y="198574"/>
            <a:ext cx="11041133" cy="64590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6D0C90C-9456-169E-36FF-A46A439CA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1676" y="339047"/>
            <a:ext cx="2433906" cy="4425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8E25D8A-F6B4-5553-1246-CF5B55805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35" y="198574"/>
            <a:ext cx="4105848" cy="3753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AFF1EDE-AFE3-683B-90AD-5F4E67E74E86}"/>
              </a:ext>
            </a:extLst>
          </p:cNvPr>
          <p:cNvSpPr txBox="1"/>
          <p:nvPr/>
        </p:nvSpPr>
        <p:spPr>
          <a:xfrm>
            <a:off x="5395784" y="724930"/>
            <a:ext cx="3031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Oracle to PG17</a:t>
            </a:r>
          </a:p>
        </p:txBody>
      </p:sp>
    </p:spTree>
    <p:extLst>
      <p:ext uri="{BB962C8B-B14F-4D97-AF65-F5344CB8AC3E}">
        <p14:creationId xmlns:p14="http://schemas.microsoft.com/office/powerpoint/2010/main" val="228172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41F1A-A127-B5A2-E22B-BE63C7FFE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E7CD577-E69E-3646-D78D-81EDB942D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5" y="198574"/>
            <a:ext cx="9894013" cy="652610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36168E6-C4E7-652F-9704-874C97D02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25" y="198574"/>
            <a:ext cx="2531296" cy="4500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186F25A-8E21-6FE2-58BA-6B8CCE82E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35" y="198574"/>
            <a:ext cx="4744112" cy="3905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1DE878B-7233-C95D-5B26-87730C1FEC46}"/>
              </a:ext>
            </a:extLst>
          </p:cNvPr>
          <p:cNvSpPr txBox="1"/>
          <p:nvPr/>
        </p:nvSpPr>
        <p:spPr>
          <a:xfrm>
            <a:off x="5395784" y="724930"/>
            <a:ext cx="3031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Oracle to PG16</a:t>
            </a:r>
          </a:p>
        </p:txBody>
      </p:sp>
    </p:spTree>
    <p:extLst>
      <p:ext uri="{BB962C8B-B14F-4D97-AF65-F5344CB8AC3E}">
        <p14:creationId xmlns:p14="http://schemas.microsoft.com/office/powerpoint/2010/main" val="240206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138A08-9C83-C49F-C72A-26B8CC89D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EE8B4D9-EA23-D9F6-BAC8-1C2B3AB97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A3662E-41B3-DCCB-6323-3C0658CDA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 I do better using PostgreSQL as source, as target or both 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A82D2B-E21C-A54F-A72D-66570E0F3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BC95A-C4A1-7047-DCA2-4253D940D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876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D52003-FB42-111D-A189-49664ACB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 extension to help and </a:t>
            </a:r>
            <a:r>
              <a:rPr lang="fr-FR" dirty="0" err="1"/>
              <a:t>stay</a:t>
            </a:r>
            <a:r>
              <a:rPr lang="fr-FR" dirty="0"/>
              <a:t> in SQL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12A839-44E8-B82D-3E7E-4A188F678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https://github.com/aetperf/pg_fasttransfer</a:t>
            </a:r>
            <a:endParaRPr lang="fr-FR" dirty="0"/>
          </a:p>
          <a:p>
            <a:r>
              <a:rPr lang="fr-FR" dirty="0"/>
              <a:t>Work on Linux and Windows</a:t>
            </a:r>
          </a:p>
          <a:p>
            <a:r>
              <a:rPr lang="fr-FR" dirty="0"/>
              <a:t>Need the </a:t>
            </a:r>
            <a:r>
              <a:rPr lang="fr-FR" dirty="0" err="1"/>
              <a:t>FastTransfer</a:t>
            </a:r>
            <a:r>
              <a:rPr lang="fr-FR" dirty="0"/>
              <a:t> </a:t>
            </a:r>
            <a:r>
              <a:rPr lang="fr-FR" dirty="0" err="1"/>
              <a:t>binary</a:t>
            </a:r>
            <a:r>
              <a:rPr lang="fr-FR" dirty="0"/>
              <a:t> on the PostgreSQL Host in order to </a:t>
            </a:r>
            <a:r>
              <a:rPr lang="fr-FR" dirty="0" err="1"/>
              <a:t>work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704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A49E5-A94C-FBF9-2C47-A2682DA7B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ED96A-D814-4C13-9E7D-CEE8FB68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534" y="102156"/>
            <a:ext cx="10917195" cy="1325563"/>
          </a:xfrm>
        </p:spPr>
        <p:txBody>
          <a:bodyPr/>
          <a:lstStyle/>
          <a:p>
            <a:r>
              <a:rPr lang="fr-FR" dirty="0" err="1"/>
              <a:t>pg_fasttransfer</a:t>
            </a:r>
            <a:r>
              <a:rPr lang="fr-FR" dirty="0"/>
              <a:t> : use </a:t>
            </a:r>
            <a:r>
              <a:rPr lang="fr-FR" dirty="0" err="1"/>
              <a:t>FastTransfer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SQL</a:t>
            </a:r>
          </a:p>
        </p:txBody>
      </p:sp>
      <p:pic>
        <p:nvPicPr>
          <p:cNvPr id="1026" name="Picture 2" descr="Tuto">
            <a:extLst>
              <a:ext uri="{FF2B5EF4-FFF2-40B4-BE49-F238E27FC236}">
                <a16:creationId xmlns:a16="http://schemas.microsoft.com/office/drawing/2014/main" id="{8AB85D19-53EF-4225-91F5-10B21B98C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41"/>
          <a:stretch>
            <a:fillRect/>
          </a:stretch>
        </p:blipFill>
        <p:spPr bwMode="auto">
          <a:xfrm>
            <a:off x="853844" y="1145060"/>
            <a:ext cx="10484311" cy="5263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55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C7FD3-185F-D2FE-64B1-294792624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BBCBF16-62BF-88CD-5A13-C8385F7C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C56F131D-3B6A-20D6-8454-1A0E27E05E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44F1693-E7C1-1DE8-8B83-55D55889B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10300" dirty="0">
                <a:solidFill>
                  <a:schemeClr val="bg1"/>
                </a:solidFill>
              </a:rPr>
              <a:t>What was learned ?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5DA698EE-5543-0423-2EB0-69F35DD72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E32C13-00C8-7762-3BE3-B05392155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648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C492B-C9FF-00C7-41DE-8D3EEAF70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BC4A0F-21CF-908D-38A6-29F12429F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FastTransfer</a:t>
            </a:r>
            <a:r>
              <a:rPr lang="en-US" dirty="0"/>
              <a:t> Building Experience</a:t>
            </a:r>
            <a:endParaRPr lang="ar-IQ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2E4724-6712-2EFE-9C42-534D54C5C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A0CE80D-0F77-74B8-6727-521AEEBB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726"/>
            <a:ext cx="1491453" cy="428646"/>
          </a:xfrm>
          <a:prstGeom prst="rect">
            <a:avLst/>
          </a:prstGeom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19A6D7BD-6CE1-D555-7F39-A31A91CFD366}"/>
              </a:ext>
            </a:extLst>
          </p:cNvPr>
          <p:cNvGrpSpPr/>
          <p:nvPr/>
        </p:nvGrpSpPr>
        <p:grpSpPr>
          <a:xfrm>
            <a:off x="2077208" y="1992870"/>
            <a:ext cx="1886457" cy="4064001"/>
            <a:chOff x="2077208" y="1992870"/>
            <a:chExt cx="1886457" cy="4064001"/>
          </a:xfrm>
        </p:grpSpPr>
        <p:sp>
          <p:nvSpPr>
            <p:cNvPr id="4" name="Freeform 19">
              <a:extLst>
                <a:ext uri="{FF2B5EF4-FFF2-40B4-BE49-F238E27FC236}">
                  <a16:creationId xmlns:a16="http://schemas.microsoft.com/office/drawing/2014/main" id="{6CD5C462-1452-EF4E-00B0-164016D1E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722" y="204325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" name="Freeform 20">
              <a:extLst>
                <a:ext uri="{FF2B5EF4-FFF2-40B4-BE49-F238E27FC236}">
                  <a16:creationId xmlns:a16="http://schemas.microsoft.com/office/drawing/2014/main" id="{63B85558-9A5B-EC7A-A966-6CE741492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448" y="2495553"/>
              <a:ext cx="1884217" cy="3334047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" name="Freeform 21">
              <a:extLst>
                <a:ext uri="{FF2B5EF4-FFF2-40B4-BE49-F238E27FC236}">
                  <a16:creationId xmlns:a16="http://schemas.microsoft.com/office/drawing/2014/main" id="{46A4A563-75F6-F531-EE22-2262B6DFA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505" y="1992870"/>
              <a:ext cx="1162101" cy="1006483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7C8C5FC7-D8C7-A3F1-131A-8B2264F8F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692" y="516122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85F273C-70AC-3A3C-A757-6FA7CFA54E6A}"/>
                </a:ext>
              </a:extLst>
            </p:cNvPr>
            <p:cNvSpPr/>
            <p:nvPr/>
          </p:nvSpPr>
          <p:spPr>
            <a:xfrm>
              <a:off x="2077208" y="3116713"/>
              <a:ext cx="1845663" cy="271253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BENCHMARK</a:t>
              </a:r>
              <a:endParaRPr lang="en-US" sz="1600" dirty="0">
                <a:solidFill>
                  <a:schemeClr val="bg1"/>
                </a:solidFill>
              </a:endParaRPr>
            </a:p>
            <a:p>
              <a:pPr marL="173038" indent="-115888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bg1"/>
                  </a:solidFill>
                </a:rPr>
                <a:t>Understand</a:t>
              </a:r>
              <a:r>
                <a:rPr lang="en-US" sz="1400" dirty="0">
                  <a:solidFill>
                    <a:schemeClr val="bg1"/>
                  </a:solidFill>
                </a:rPr>
                <a:t> how our tools and databases behave</a:t>
              </a:r>
            </a:p>
            <a:p>
              <a:pPr marL="173038" indent="-115888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bg1"/>
                  </a:solidFill>
                </a:rPr>
                <a:t>Improve</a:t>
              </a:r>
              <a:r>
                <a:rPr lang="en-US" sz="1400" dirty="0">
                  <a:solidFill>
                    <a:schemeClr val="bg1"/>
                  </a:solidFill>
                </a:rPr>
                <a:t> performance through tuning and design</a:t>
              </a:r>
            </a:p>
            <a:p>
              <a:pPr marL="173038" indent="-115888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bg1"/>
                  </a:solidFill>
                </a:rPr>
                <a:t>Compare</a:t>
              </a:r>
              <a:r>
                <a:rPr lang="en-US" sz="1400" dirty="0">
                  <a:solidFill>
                    <a:schemeClr val="bg1"/>
                  </a:solidFill>
                </a:rPr>
                <a:t> with other solutions or past results</a:t>
              </a:r>
            </a:p>
            <a:p>
              <a:pPr>
                <a:lnSpc>
                  <a:spcPct val="150000"/>
                </a:lnSpc>
              </a:pPr>
              <a:br>
                <a:rPr lang="en-US" sz="1200" dirty="0">
                  <a:solidFill>
                    <a:schemeClr val="bg1"/>
                  </a:solidFill>
                </a:rPr>
              </a:b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que 9" descr="Voiture de course avec un remplissage uni">
              <a:extLst>
                <a:ext uri="{FF2B5EF4-FFF2-40B4-BE49-F238E27FC236}">
                  <a16:creationId xmlns:a16="http://schemas.microsoft.com/office/drawing/2014/main" id="{96F0BF12-A5E7-BBF1-3A66-7E4DE483B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2625" y="2080055"/>
              <a:ext cx="815546" cy="815546"/>
            </a:xfrm>
            <a:prstGeom prst="rect">
              <a:avLst/>
            </a:prstGeom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9D4B64F-E2A6-FE58-691F-21FF1C5D8AC5}"/>
              </a:ext>
            </a:extLst>
          </p:cNvPr>
          <p:cNvGrpSpPr/>
          <p:nvPr/>
        </p:nvGrpSpPr>
        <p:grpSpPr>
          <a:xfrm>
            <a:off x="4086600" y="1992870"/>
            <a:ext cx="1885341" cy="4064001"/>
            <a:chOff x="4086600" y="1992870"/>
            <a:chExt cx="1885341" cy="4064001"/>
          </a:xfrm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77A0D3F-7A5B-734D-23BF-38671F954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6998" y="204325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57510C3C-3BC0-68D8-BD67-778BAF1ED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24" y="2495553"/>
              <a:ext cx="1884217" cy="3334047"/>
            </a:xfrm>
            <a:custGeom>
              <a:avLst/>
              <a:gdLst>
                <a:gd name="T0" fmla="*/ 1418 w 1683"/>
                <a:gd name="T1" fmla="*/ 0 h 2978"/>
                <a:gd name="T2" fmla="*/ 1418 w 1683"/>
                <a:gd name="T3" fmla="*/ 0 h 2978"/>
                <a:gd name="T4" fmla="*/ 1130 w 1683"/>
                <a:gd name="T5" fmla="*/ 502 h 2978"/>
                <a:gd name="T6" fmla="*/ 550 w 1683"/>
                <a:gd name="T7" fmla="*/ 502 h 2978"/>
                <a:gd name="T8" fmla="*/ 262 w 1683"/>
                <a:gd name="T9" fmla="*/ 0 h 2978"/>
                <a:gd name="T10" fmla="*/ 262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0 w 1683"/>
                <a:gd name="T17" fmla="*/ 2381 h 2978"/>
                <a:gd name="T18" fmla="*/ 841 w 1683"/>
                <a:gd name="T19" fmla="*/ 2978 h 2978"/>
                <a:gd name="T20" fmla="*/ 1600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18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18" y="0"/>
                  </a:moveTo>
                  <a:lnTo>
                    <a:pt x="1418" y="0"/>
                  </a:lnTo>
                  <a:lnTo>
                    <a:pt x="1130" y="502"/>
                  </a:lnTo>
                  <a:lnTo>
                    <a:pt x="550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0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B7DBC239-43D5-CCE8-EFAB-55DFA53635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781" y="1992870"/>
              <a:ext cx="1162101" cy="1006483"/>
            </a:xfrm>
            <a:custGeom>
              <a:avLst/>
              <a:gdLst>
                <a:gd name="T0" fmla="*/ 1038 w 1038"/>
                <a:gd name="T1" fmla="*/ 449 h 899"/>
                <a:gd name="T2" fmla="*/ 780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80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8D4BA17-B195-8016-FC42-D63C88C4E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968" y="516122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61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61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61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61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B9CAB4C-B804-1191-9F55-E3404C191AD4}"/>
                </a:ext>
              </a:extLst>
            </p:cNvPr>
            <p:cNvSpPr/>
            <p:nvPr/>
          </p:nvSpPr>
          <p:spPr>
            <a:xfrm>
              <a:off x="4086600" y="3057572"/>
              <a:ext cx="1884216" cy="19740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IA DON’T HELP MUCH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 marL="171450" indent="-1143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AI do not invent</a:t>
              </a:r>
            </a:p>
            <a:p>
              <a:pPr marL="171450" indent="-1143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</a:rPr>
                <a:t>AI </a:t>
              </a:r>
              <a:r>
                <a:rPr lang="en-US" sz="1200" dirty="0">
                  <a:solidFill>
                    <a:schemeClr val="bg1"/>
                  </a:solidFill>
                </a:rPr>
                <a:t>failed or hallucinate for few or unknown things</a:t>
              </a:r>
            </a:p>
            <a:p>
              <a:pPr marL="171450" indent="-1143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Help to accelerate repetitive coding parts</a:t>
              </a:r>
            </a:p>
            <a:p>
              <a:pPr marL="171450" indent="-1143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Help for doc</a:t>
              </a:r>
            </a:p>
          </p:txBody>
        </p:sp>
        <p:pic>
          <p:nvPicPr>
            <p:cNvPr id="19" name="Graphique 18" descr="Cerveau dans une tête contour">
              <a:extLst>
                <a:ext uri="{FF2B5EF4-FFF2-40B4-BE49-F238E27FC236}">
                  <a16:creationId xmlns:a16="http://schemas.microsoft.com/office/drawing/2014/main" id="{91D9F098-0620-2952-3D81-68E94F5B4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03034" y="2034573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E38858CC-8CCE-669E-48A3-EDDB9D7FF1F5}"/>
              </a:ext>
            </a:extLst>
          </p:cNvPr>
          <p:cNvGrpSpPr/>
          <p:nvPr/>
        </p:nvGrpSpPr>
        <p:grpSpPr>
          <a:xfrm>
            <a:off x="6096000" y="1992870"/>
            <a:ext cx="1884217" cy="4064001"/>
            <a:chOff x="6096000" y="1992870"/>
            <a:chExt cx="1884217" cy="4064001"/>
          </a:xfrm>
        </p:grpSpPr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6456BB32-6553-79A3-E0BD-0DABD15B0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393" y="2043250"/>
              <a:ext cx="1043429" cy="905723"/>
            </a:xfrm>
            <a:custGeom>
              <a:avLst/>
              <a:gdLst>
                <a:gd name="T0" fmla="*/ 700 w 932"/>
                <a:gd name="T1" fmla="*/ 0 h 809"/>
                <a:gd name="T2" fmla="*/ 232 w 932"/>
                <a:gd name="T3" fmla="*/ 0 h 809"/>
                <a:gd name="T4" fmla="*/ 0 w 932"/>
                <a:gd name="T5" fmla="*/ 404 h 809"/>
                <a:gd name="T6" fmla="*/ 232 w 932"/>
                <a:gd name="T7" fmla="*/ 809 h 809"/>
                <a:gd name="T8" fmla="*/ 700 w 932"/>
                <a:gd name="T9" fmla="*/ 809 h 809"/>
                <a:gd name="T10" fmla="*/ 932 w 932"/>
                <a:gd name="T11" fmla="*/ 404 h 809"/>
                <a:gd name="T12" fmla="*/ 700 w 932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2" h="809">
                  <a:moveTo>
                    <a:pt x="700" y="0"/>
                  </a:moveTo>
                  <a:lnTo>
                    <a:pt x="232" y="0"/>
                  </a:lnTo>
                  <a:lnTo>
                    <a:pt x="0" y="404"/>
                  </a:lnTo>
                  <a:lnTo>
                    <a:pt x="232" y="809"/>
                  </a:lnTo>
                  <a:lnTo>
                    <a:pt x="700" y="809"/>
                  </a:lnTo>
                  <a:lnTo>
                    <a:pt x="932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63DEF717-795E-9E91-A79E-50BEEDC21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2495553"/>
              <a:ext cx="1884217" cy="3334047"/>
            </a:xfrm>
            <a:custGeom>
              <a:avLst/>
              <a:gdLst>
                <a:gd name="T0" fmla="*/ 1420 w 1683"/>
                <a:gd name="T1" fmla="*/ 0 h 2978"/>
                <a:gd name="T2" fmla="*/ 1420 w 1683"/>
                <a:gd name="T3" fmla="*/ 0 h 2978"/>
                <a:gd name="T4" fmla="*/ 1129 w 1683"/>
                <a:gd name="T5" fmla="*/ 502 h 2978"/>
                <a:gd name="T6" fmla="*/ 553 w 1683"/>
                <a:gd name="T7" fmla="*/ 502 h 2978"/>
                <a:gd name="T8" fmla="*/ 262 w 1683"/>
                <a:gd name="T9" fmla="*/ 0 h 2978"/>
                <a:gd name="T10" fmla="*/ 262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2 w 1683"/>
                <a:gd name="T17" fmla="*/ 2381 h 2978"/>
                <a:gd name="T18" fmla="*/ 841 w 1683"/>
                <a:gd name="T19" fmla="*/ 2978 h 2978"/>
                <a:gd name="T20" fmla="*/ 1600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0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0" y="0"/>
                  </a:moveTo>
                  <a:lnTo>
                    <a:pt x="1420" y="0"/>
                  </a:lnTo>
                  <a:lnTo>
                    <a:pt x="1129" y="502"/>
                  </a:lnTo>
                  <a:lnTo>
                    <a:pt x="553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2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D3E21B9B-BC29-7154-DD86-95A5C89BF6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5937" y="1992870"/>
              <a:ext cx="1164341" cy="1006483"/>
            </a:xfrm>
            <a:custGeom>
              <a:avLst/>
              <a:gdLst>
                <a:gd name="T0" fmla="*/ 1040 w 1040"/>
                <a:gd name="T1" fmla="*/ 449 h 899"/>
                <a:gd name="T2" fmla="*/ 780 w 1040"/>
                <a:gd name="T3" fmla="*/ 0 h 899"/>
                <a:gd name="T4" fmla="*/ 260 w 1040"/>
                <a:gd name="T5" fmla="*/ 0 h 899"/>
                <a:gd name="T6" fmla="*/ 0 w 1040"/>
                <a:gd name="T7" fmla="*/ 449 h 899"/>
                <a:gd name="T8" fmla="*/ 0 w 1040"/>
                <a:gd name="T9" fmla="*/ 449 h 899"/>
                <a:gd name="T10" fmla="*/ 260 w 1040"/>
                <a:gd name="T11" fmla="*/ 899 h 899"/>
                <a:gd name="T12" fmla="*/ 780 w 1040"/>
                <a:gd name="T13" fmla="*/ 899 h 899"/>
                <a:gd name="T14" fmla="*/ 1040 w 1040"/>
                <a:gd name="T15" fmla="*/ 449 h 899"/>
                <a:gd name="T16" fmla="*/ 1040 w 1040"/>
                <a:gd name="T17" fmla="*/ 449 h 899"/>
                <a:gd name="T18" fmla="*/ 754 w 1040"/>
                <a:gd name="T19" fmla="*/ 854 h 899"/>
                <a:gd name="T20" fmla="*/ 286 w 1040"/>
                <a:gd name="T21" fmla="*/ 854 h 899"/>
                <a:gd name="T22" fmla="*/ 54 w 1040"/>
                <a:gd name="T23" fmla="*/ 449 h 899"/>
                <a:gd name="T24" fmla="*/ 54 w 1040"/>
                <a:gd name="T25" fmla="*/ 449 h 899"/>
                <a:gd name="T26" fmla="*/ 286 w 1040"/>
                <a:gd name="T27" fmla="*/ 45 h 899"/>
                <a:gd name="T28" fmla="*/ 754 w 1040"/>
                <a:gd name="T29" fmla="*/ 45 h 899"/>
                <a:gd name="T30" fmla="*/ 986 w 1040"/>
                <a:gd name="T31" fmla="*/ 449 h 899"/>
                <a:gd name="T32" fmla="*/ 986 w 1040"/>
                <a:gd name="T33" fmla="*/ 449 h 899"/>
                <a:gd name="T34" fmla="*/ 754 w 1040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0" h="899">
                  <a:moveTo>
                    <a:pt x="1040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40" y="449"/>
                  </a:lnTo>
                  <a:lnTo>
                    <a:pt x="1040" y="449"/>
                  </a:lnTo>
                  <a:close/>
                  <a:moveTo>
                    <a:pt x="754" y="854"/>
                  </a:moveTo>
                  <a:lnTo>
                    <a:pt x="286" y="854"/>
                  </a:lnTo>
                  <a:lnTo>
                    <a:pt x="54" y="449"/>
                  </a:lnTo>
                  <a:lnTo>
                    <a:pt x="54" y="449"/>
                  </a:lnTo>
                  <a:lnTo>
                    <a:pt x="286" y="45"/>
                  </a:lnTo>
                  <a:lnTo>
                    <a:pt x="754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4" y="8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C259504E-1742-4551-00D2-EC5B4C6C1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8362" y="5161224"/>
              <a:ext cx="1699491" cy="895647"/>
            </a:xfrm>
            <a:custGeom>
              <a:avLst/>
              <a:gdLst>
                <a:gd name="T0" fmla="*/ 0 w 1518"/>
                <a:gd name="T1" fmla="*/ 0 h 800"/>
                <a:gd name="T2" fmla="*/ 0 w 1518"/>
                <a:gd name="T3" fmla="*/ 206 h 800"/>
                <a:gd name="T4" fmla="*/ 759 w 1518"/>
                <a:gd name="T5" fmla="*/ 800 h 800"/>
                <a:gd name="T6" fmla="*/ 1518 w 1518"/>
                <a:gd name="T7" fmla="*/ 206 h 800"/>
                <a:gd name="T8" fmla="*/ 1518 w 1518"/>
                <a:gd name="T9" fmla="*/ 0 h 800"/>
                <a:gd name="T10" fmla="*/ 759 w 1518"/>
                <a:gd name="T11" fmla="*/ 597 h 800"/>
                <a:gd name="T12" fmla="*/ 0 w 1518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8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18" y="206"/>
                  </a:lnTo>
                  <a:lnTo>
                    <a:pt x="1518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E8B74B5-C9C8-F450-20F6-667298D7E33C}"/>
                </a:ext>
              </a:extLst>
            </p:cNvPr>
            <p:cNvSpPr/>
            <p:nvPr/>
          </p:nvSpPr>
          <p:spPr>
            <a:xfrm>
              <a:off x="6259729" y="3057572"/>
              <a:ext cx="1555635" cy="192347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THINGS CHANGE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</a:rPr>
                <a:t>What’s false today may be true tomorrow</a:t>
              </a:r>
              <a:r>
                <a:rPr lang="en-US" sz="1400" dirty="0"/>
                <a:t>.</a:t>
              </a:r>
              <a:r>
                <a:rPr lang="en-US" sz="1400" dirty="0">
                  <a:solidFill>
                    <a:schemeClr val="bg1"/>
                  </a:solidFill>
                </a:rPr>
                <a:t>.</a:t>
              </a:r>
              <a:br>
                <a:rPr lang="en-US" sz="1400" dirty="0">
                  <a:solidFill>
                    <a:schemeClr val="bg1"/>
                  </a:solidFill>
                </a:rPr>
              </a:br>
              <a:r>
                <a:rPr lang="en-US" sz="1400" dirty="0">
                  <a:solidFill>
                    <a:schemeClr val="bg1"/>
                  </a:solidFill>
                </a:rPr>
                <a:t>Eg : parallel writes in PG16</a:t>
              </a:r>
            </a:p>
          </p:txBody>
        </p:sp>
        <p:pic>
          <p:nvPicPr>
            <p:cNvPr id="28" name="Graphique 27" descr="Perdu avec un remplissage uni">
              <a:extLst>
                <a:ext uri="{FF2B5EF4-FFF2-40B4-BE49-F238E27FC236}">
                  <a16:creationId xmlns:a16="http://schemas.microsoft.com/office/drawing/2014/main" id="{63D9FB8F-6227-4559-758F-BE72949A1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33718" y="2080055"/>
              <a:ext cx="815546" cy="815546"/>
            </a:xfrm>
            <a:prstGeom prst="rect">
              <a:avLst/>
            </a:prstGeom>
          </p:spPr>
        </p:pic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8AF36FE9-B143-DB94-46BF-0BE8049951EB}"/>
              </a:ext>
            </a:extLst>
          </p:cNvPr>
          <p:cNvGrpSpPr/>
          <p:nvPr/>
        </p:nvGrpSpPr>
        <p:grpSpPr>
          <a:xfrm>
            <a:off x="8104836" y="1992870"/>
            <a:ext cx="1883097" cy="4064001"/>
            <a:chOff x="8104836" y="1992870"/>
            <a:chExt cx="1883097" cy="406400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41878440-9B70-1B8F-0B36-79DC96249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669" y="2043250"/>
              <a:ext cx="1043429" cy="905723"/>
            </a:xfrm>
            <a:custGeom>
              <a:avLst/>
              <a:gdLst>
                <a:gd name="T0" fmla="*/ 700 w 932"/>
                <a:gd name="T1" fmla="*/ 0 h 809"/>
                <a:gd name="T2" fmla="*/ 232 w 932"/>
                <a:gd name="T3" fmla="*/ 0 h 809"/>
                <a:gd name="T4" fmla="*/ 0 w 932"/>
                <a:gd name="T5" fmla="*/ 404 h 809"/>
                <a:gd name="T6" fmla="*/ 232 w 932"/>
                <a:gd name="T7" fmla="*/ 809 h 809"/>
                <a:gd name="T8" fmla="*/ 700 w 932"/>
                <a:gd name="T9" fmla="*/ 809 h 809"/>
                <a:gd name="T10" fmla="*/ 932 w 932"/>
                <a:gd name="T11" fmla="*/ 404 h 809"/>
                <a:gd name="T12" fmla="*/ 700 w 932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2" h="809">
                  <a:moveTo>
                    <a:pt x="700" y="0"/>
                  </a:moveTo>
                  <a:lnTo>
                    <a:pt x="232" y="0"/>
                  </a:lnTo>
                  <a:lnTo>
                    <a:pt x="0" y="404"/>
                  </a:lnTo>
                  <a:lnTo>
                    <a:pt x="232" y="809"/>
                  </a:lnTo>
                  <a:lnTo>
                    <a:pt x="700" y="809"/>
                  </a:lnTo>
                  <a:lnTo>
                    <a:pt x="932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2E9F49A2-23D6-3736-B977-97553B058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836" y="2495553"/>
              <a:ext cx="1883097" cy="3334047"/>
            </a:xfrm>
            <a:custGeom>
              <a:avLst/>
              <a:gdLst>
                <a:gd name="T0" fmla="*/ 1420 w 1682"/>
                <a:gd name="T1" fmla="*/ 0 h 2978"/>
                <a:gd name="T2" fmla="*/ 1420 w 1682"/>
                <a:gd name="T3" fmla="*/ 0 h 2978"/>
                <a:gd name="T4" fmla="*/ 1129 w 1682"/>
                <a:gd name="T5" fmla="*/ 502 h 2978"/>
                <a:gd name="T6" fmla="*/ 553 w 1682"/>
                <a:gd name="T7" fmla="*/ 502 h 2978"/>
                <a:gd name="T8" fmla="*/ 262 w 1682"/>
                <a:gd name="T9" fmla="*/ 0 h 2978"/>
                <a:gd name="T10" fmla="*/ 262 w 1682"/>
                <a:gd name="T11" fmla="*/ 0 h 2978"/>
                <a:gd name="T12" fmla="*/ 0 w 1682"/>
                <a:gd name="T13" fmla="*/ 0 h 2978"/>
                <a:gd name="T14" fmla="*/ 0 w 1682"/>
                <a:gd name="T15" fmla="*/ 2317 h 2978"/>
                <a:gd name="T16" fmla="*/ 82 w 1682"/>
                <a:gd name="T17" fmla="*/ 2381 h 2978"/>
                <a:gd name="T18" fmla="*/ 841 w 1682"/>
                <a:gd name="T19" fmla="*/ 2978 h 2978"/>
                <a:gd name="T20" fmla="*/ 1600 w 1682"/>
                <a:gd name="T21" fmla="*/ 2381 h 2978"/>
                <a:gd name="T22" fmla="*/ 1682 w 1682"/>
                <a:gd name="T23" fmla="*/ 2317 h 2978"/>
                <a:gd name="T24" fmla="*/ 1682 w 1682"/>
                <a:gd name="T25" fmla="*/ 0 h 2978"/>
                <a:gd name="T26" fmla="*/ 1420 w 1682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2" h="2978">
                  <a:moveTo>
                    <a:pt x="1420" y="0"/>
                  </a:moveTo>
                  <a:lnTo>
                    <a:pt x="1420" y="0"/>
                  </a:lnTo>
                  <a:lnTo>
                    <a:pt x="1129" y="502"/>
                  </a:lnTo>
                  <a:lnTo>
                    <a:pt x="553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2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2" y="2317"/>
                  </a:lnTo>
                  <a:lnTo>
                    <a:pt x="1682" y="0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84058E1-36B4-C5C5-0A0F-9C09C722E4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4213" y="1992870"/>
              <a:ext cx="1164341" cy="1006483"/>
            </a:xfrm>
            <a:custGeom>
              <a:avLst/>
              <a:gdLst>
                <a:gd name="T0" fmla="*/ 1040 w 1040"/>
                <a:gd name="T1" fmla="*/ 449 h 899"/>
                <a:gd name="T2" fmla="*/ 780 w 1040"/>
                <a:gd name="T3" fmla="*/ 0 h 899"/>
                <a:gd name="T4" fmla="*/ 260 w 1040"/>
                <a:gd name="T5" fmla="*/ 0 h 899"/>
                <a:gd name="T6" fmla="*/ 0 w 1040"/>
                <a:gd name="T7" fmla="*/ 449 h 899"/>
                <a:gd name="T8" fmla="*/ 0 w 1040"/>
                <a:gd name="T9" fmla="*/ 449 h 899"/>
                <a:gd name="T10" fmla="*/ 260 w 1040"/>
                <a:gd name="T11" fmla="*/ 899 h 899"/>
                <a:gd name="T12" fmla="*/ 780 w 1040"/>
                <a:gd name="T13" fmla="*/ 899 h 899"/>
                <a:gd name="T14" fmla="*/ 1040 w 1040"/>
                <a:gd name="T15" fmla="*/ 449 h 899"/>
                <a:gd name="T16" fmla="*/ 1040 w 1040"/>
                <a:gd name="T17" fmla="*/ 449 h 899"/>
                <a:gd name="T18" fmla="*/ 754 w 1040"/>
                <a:gd name="T19" fmla="*/ 854 h 899"/>
                <a:gd name="T20" fmla="*/ 286 w 1040"/>
                <a:gd name="T21" fmla="*/ 854 h 899"/>
                <a:gd name="T22" fmla="*/ 54 w 1040"/>
                <a:gd name="T23" fmla="*/ 449 h 899"/>
                <a:gd name="T24" fmla="*/ 54 w 1040"/>
                <a:gd name="T25" fmla="*/ 449 h 899"/>
                <a:gd name="T26" fmla="*/ 286 w 1040"/>
                <a:gd name="T27" fmla="*/ 45 h 899"/>
                <a:gd name="T28" fmla="*/ 754 w 1040"/>
                <a:gd name="T29" fmla="*/ 45 h 899"/>
                <a:gd name="T30" fmla="*/ 986 w 1040"/>
                <a:gd name="T31" fmla="*/ 449 h 899"/>
                <a:gd name="T32" fmla="*/ 986 w 1040"/>
                <a:gd name="T33" fmla="*/ 449 h 899"/>
                <a:gd name="T34" fmla="*/ 754 w 1040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0" h="899">
                  <a:moveTo>
                    <a:pt x="1040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40" y="449"/>
                  </a:lnTo>
                  <a:lnTo>
                    <a:pt x="1040" y="449"/>
                  </a:lnTo>
                  <a:close/>
                  <a:moveTo>
                    <a:pt x="754" y="854"/>
                  </a:moveTo>
                  <a:lnTo>
                    <a:pt x="286" y="854"/>
                  </a:lnTo>
                  <a:lnTo>
                    <a:pt x="54" y="449"/>
                  </a:lnTo>
                  <a:lnTo>
                    <a:pt x="54" y="449"/>
                  </a:lnTo>
                  <a:lnTo>
                    <a:pt x="286" y="45"/>
                  </a:lnTo>
                  <a:lnTo>
                    <a:pt x="754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4" y="8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E864C57A-E336-1A0C-6B84-73EEA9F9E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6638" y="5161224"/>
              <a:ext cx="1699491" cy="895647"/>
            </a:xfrm>
            <a:custGeom>
              <a:avLst/>
              <a:gdLst>
                <a:gd name="T0" fmla="*/ 0 w 1518"/>
                <a:gd name="T1" fmla="*/ 0 h 800"/>
                <a:gd name="T2" fmla="*/ 0 w 1518"/>
                <a:gd name="T3" fmla="*/ 206 h 800"/>
                <a:gd name="T4" fmla="*/ 759 w 1518"/>
                <a:gd name="T5" fmla="*/ 800 h 800"/>
                <a:gd name="T6" fmla="*/ 1518 w 1518"/>
                <a:gd name="T7" fmla="*/ 206 h 800"/>
                <a:gd name="T8" fmla="*/ 1518 w 1518"/>
                <a:gd name="T9" fmla="*/ 0 h 800"/>
                <a:gd name="T10" fmla="*/ 759 w 1518"/>
                <a:gd name="T11" fmla="*/ 597 h 800"/>
                <a:gd name="T12" fmla="*/ 0 w 1518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8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18" y="206"/>
                  </a:lnTo>
                  <a:lnTo>
                    <a:pt x="1518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3702D8A-9594-5EB9-86C6-2D4D83482BDF}"/>
                </a:ext>
              </a:extLst>
            </p:cNvPr>
            <p:cNvSpPr/>
            <p:nvPr/>
          </p:nvSpPr>
          <p:spPr>
            <a:xfrm>
              <a:off x="8196638" y="3057572"/>
              <a:ext cx="1699491" cy="193899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BOTLENECKS &amp; SCALING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</a:rPr>
                <a:t>Linear scaling is hard — every solved bottleneck uncovers a new one</a:t>
              </a:r>
            </a:p>
          </p:txBody>
        </p:sp>
        <p:pic>
          <p:nvPicPr>
            <p:cNvPr id="31" name="Graphique 30" descr="Flèches de chevron avec un remplissage uni">
              <a:extLst>
                <a:ext uri="{FF2B5EF4-FFF2-40B4-BE49-F238E27FC236}">
                  <a16:creationId xmlns:a16="http://schemas.microsoft.com/office/drawing/2014/main" id="{594A7E7E-F5A2-E113-C51F-EB91FB14D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15999" y="2151622"/>
              <a:ext cx="687859" cy="687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651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FastTransfer</a:t>
            </a:r>
            <a:r>
              <a:rPr lang="en-US" dirty="0"/>
              <a:t> Building Experience</a:t>
            </a:r>
            <a:endParaRPr lang="ar-IQ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7F25E76-0556-137A-6F2E-6A54CEE4EAD1}"/>
              </a:ext>
            </a:extLst>
          </p:cNvPr>
          <p:cNvGrpSpPr/>
          <p:nvPr/>
        </p:nvGrpSpPr>
        <p:grpSpPr>
          <a:xfrm>
            <a:off x="1137341" y="2108200"/>
            <a:ext cx="1884217" cy="4064001"/>
            <a:chOff x="1137341" y="2108200"/>
            <a:chExt cx="1884217" cy="4064001"/>
          </a:xfrm>
        </p:grpSpPr>
        <p:sp>
          <p:nvSpPr>
            <p:cNvPr id="4" name="Freeform 19"/>
            <p:cNvSpPr>
              <a:spLocks/>
            </p:cNvSpPr>
            <p:nvPr/>
          </p:nvSpPr>
          <p:spPr bwMode="auto">
            <a:xfrm>
              <a:off x="1556615" y="215858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" name="Freeform 20"/>
            <p:cNvSpPr>
              <a:spLocks/>
            </p:cNvSpPr>
            <p:nvPr/>
          </p:nvSpPr>
          <p:spPr bwMode="auto">
            <a:xfrm>
              <a:off x="1137341" y="2610883"/>
              <a:ext cx="1884217" cy="3334047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" name="Freeform 21"/>
            <p:cNvSpPr>
              <a:spLocks noEditPoints="1"/>
            </p:cNvSpPr>
            <p:nvPr/>
          </p:nvSpPr>
          <p:spPr bwMode="auto">
            <a:xfrm>
              <a:off x="1498398" y="2108200"/>
              <a:ext cx="1162101" cy="1006483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7" name="Freeform 22"/>
            <p:cNvSpPr>
              <a:spLocks/>
            </p:cNvSpPr>
            <p:nvPr/>
          </p:nvSpPr>
          <p:spPr bwMode="auto">
            <a:xfrm>
              <a:off x="1228585" y="527655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D5A906F-C557-4A77-8268-6EBDC0F40EB0}"/>
                </a:ext>
              </a:extLst>
            </p:cNvPr>
            <p:cNvSpPr/>
            <p:nvPr/>
          </p:nvSpPr>
          <p:spPr>
            <a:xfrm>
              <a:off x="1301070" y="3172902"/>
              <a:ext cx="1555635" cy="16970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DATABASE CLIENT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Is important for transfer performance.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NPGSQL is an excellent DB client</a:t>
              </a:r>
            </a:p>
          </p:txBody>
        </p:sp>
        <p:grpSp>
          <p:nvGrpSpPr>
            <p:cNvPr id="12" name="Group 5">
              <a:extLst>
                <a:ext uri="{FF2B5EF4-FFF2-40B4-BE49-F238E27FC236}">
                  <a16:creationId xmlns:a16="http://schemas.microsoft.com/office/drawing/2014/main" id="{F453DF4B-DF97-9C60-8BA8-4EC5AC88416B}"/>
                </a:ext>
              </a:extLst>
            </p:cNvPr>
            <p:cNvGrpSpPr/>
            <p:nvPr/>
          </p:nvGrpSpPr>
          <p:grpSpPr>
            <a:xfrm>
              <a:off x="1815675" y="2341923"/>
              <a:ext cx="540826" cy="540056"/>
              <a:chOff x="5216298" y="2332154"/>
              <a:chExt cx="540826" cy="540056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26A6FE37-126E-7386-0DBE-22337BB018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16298" y="2332154"/>
                <a:ext cx="540826" cy="540056"/>
              </a:xfrm>
              <a:custGeom>
                <a:avLst/>
                <a:gdLst>
                  <a:gd name="T0" fmla="*/ 36 w 297"/>
                  <a:gd name="T1" fmla="*/ 184 h 297"/>
                  <a:gd name="T2" fmla="*/ 33 w 297"/>
                  <a:gd name="T3" fmla="*/ 221 h 297"/>
                  <a:gd name="T4" fmla="*/ 53 w 297"/>
                  <a:gd name="T5" fmla="*/ 263 h 297"/>
                  <a:gd name="T6" fmla="*/ 77 w 297"/>
                  <a:gd name="T7" fmla="*/ 265 h 297"/>
                  <a:gd name="T8" fmla="*/ 114 w 297"/>
                  <a:gd name="T9" fmla="*/ 261 h 297"/>
                  <a:gd name="T10" fmla="*/ 136 w 297"/>
                  <a:gd name="T11" fmla="*/ 297 h 297"/>
                  <a:gd name="T12" fmla="*/ 180 w 297"/>
                  <a:gd name="T13" fmla="*/ 282 h 297"/>
                  <a:gd name="T14" fmla="*/ 204 w 297"/>
                  <a:gd name="T15" fmla="*/ 253 h 297"/>
                  <a:gd name="T16" fmla="*/ 232 w 297"/>
                  <a:gd name="T17" fmla="*/ 268 h 297"/>
                  <a:gd name="T18" fmla="*/ 263 w 297"/>
                  <a:gd name="T19" fmla="*/ 244 h 297"/>
                  <a:gd name="T20" fmla="*/ 253 w 297"/>
                  <a:gd name="T21" fmla="*/ 203 h 297"/>
                  <a:gd name="T22" fmla="*/ 282 w 297"/>
                  <a:gd name="T23" fmla="*/ 180 h 297"/>
                  <a:gd name="T24" fmla="*/ 297 w 297"/>
                  <a:gd name="T25" fmla="*/ 133 h 297"/>
                  <a:gd name="T26" fmla="*/ 261 w 297"/>
                  <a:gd name="T27" fmla="*/ 114 h 297"/>
                  <a:gd name="T28" fmla="*/ 265 w 297"/>
                  <a:gd name="T29" fmla="*/ 76 h 297"/>
                  <a:gd name="T30" fmla="*/ 245 w 297"/>
                  <a:gd name="T31" fmla="*/ 34 h 297"/>
                  <a:gd name="T32" fmla="*/ 221 w 297"/>
                  <a:gd name="T33" fmla="*/ 32 h 297"/>
                  <a:gd name="T34" fmla="*/ 183 w 297"/>
                  <a:gd name="T35" fmla="*/ 36 h 297"/>
                  <a:gd name="T36" fmla="*/ 163 w 297"/>
                  <a:gd name="T37" fmla="*/ 0 h 297"/>
                  <a:gd name="T38" fmla="*/ 117 w 297"/>
                  <a:gd name="T39" fmla="*/ 15 h 297"/>
                  <a:gd name="T40" fmla="*/ 93 w 297"/>
                  <a:gd name="T41" fmla="*/ 45 h 297"/>
                  <a:gd name="T42" fmla="*/ 65 w 297"/>
                  <a:gd name="T43" fmla="*/ 29 h 297"/>
                  <a:gd name="T44" fmla="*/ 34 w 297"/>
                  <a:gd name="T45" fmla="*/ 53 h 297"/>
                  <a:gd name="T46" fmla="*/ 44 w 297"/>
                  <a:gd name="T47" fmla="*/ 94 h 297"/>
                  <a:gd name="T48" fmla="*/ 15 w 297"/>
                  <a:gd name="T49" fmla="*/ 118 h 297"/>
                  <a:gd name="T50" fmla="*/ 0 w 297"/>
                  <a:gd name="T51" fmla="*/ 162 h 297"/>
                  <a:gd name="T52" fmla="*/ 17 w 297"/>
                  <a:gd name="T53" fmla="*/ 136 h 297"/>
                  <a:gd name="T54" fmla="*/ 44 w 297"/>
                  <a:gd name="T55" fmla="*/ 130 h 297"/>
                  <a:gd name="T56" fmla="*/ 61 w 297"/>
                  <a:gd name="T57" fmla="*/ 98 h 297"/>
                  <a:gd name="T58" fmla="*/ 46 w 297"/>
                  <a:gd name="T59" fmla="*/ 67 h 297"/>
                  <a:gd name="T60" fmla="*/ 64 w 297"/>
                  <a:gd name="T61" fmla="*/ 46 h 297"/>
                  <a:gd name="T62" fmla="*/ 66 w 297"/>
                  <a:gd name="T63" fmla="*/ 46 h 297"/>
                  <a:gd name="T64" fmla="*/ 97 w 297"/>
                  <a:gd name="T65" fmla="*/ 62 h 297"/>
                  <a:gd name="T66" fmla="*/ 129 w 297"/>
                  <a:gd name="T67" fmla="*/ 44 h 297"/>
                  <a:gd name="T68" fmla="*/ 135 w 297"/>
                  <a:gd name="T69" fmla="*/ 16 h 297"/>
                  <a:gd name="T70" fmla="*/ 163 w 297"/>
                  <a:gd name="T71" fmla="*/ 18 h 297"/>
                  <a:gd name="T72" fmla="*/ 174 w 297"/>
                  <a:gd name="T73" fmla="*/ 50 h 297"/>
                  <a:gd name="T74" fmla="*/ 209 w 297"/>
                  <a:gd name="T75" fmla="*/ 61 h 297"/>
                  <a:gd name="T76" fmla="*/ 232 w 297"/>
                  <a:gd name="T77" fmla="*/ 45 h 297"/>
                  <a:gd name="T78" fmla="*/ 251 w 297"/>
                  <a:gd name="T79" fmla="*/ 64 h 297"/>
                  <a:gd name="T80" fmla="*/ 236 w 297"/>
                  <a:gd name="T81" fmla="*/ 88 h 297"/>
                  <a:gd name="T82" fmla="*/ 247 w 297"/>
                  <a:gd name="T83" fmla="*/ 123 h 297"/>
                  <a:gd name="T84" fmla="*/ 279 w 297"/>
                  <a:gd name="T85" fmla="*/ 134 h 297"/>
                  <a:gd name="T86" fmla="*/ 281 w 297"/>
                  <a:gd name="T87" fmla="*/ 162 h 297"/>
                  <a:gd name="T88" fmla="*/ 279 w 297"/>
                  <a:gd name="T89" fmla="*/ 163 h 297"/>
                  <a:gd name="T90" fmla="*/ 247 w 297"/>
                  <a:gd name="T91" fmla="*/ 174 h 297"/>
                  <a:gd name="T92" fmla="*/ 236 w 297"/>
                  <a:gd name="T93" fmla="*/ 209 h 297"/>
                  <a:gd name="T94" fmla="*/ 251 w 297"/>
                  <a:gd name="T95" fmla="*/ 233 h 297"/>
                  <a:gd name="T96" fmla="*/ 232 w 297"/>
                  <a:gd name="T97" fmla="*/ 252 h 297"/>
                  <a:gd name="T98" fmla="*/ 209 w 297"/>
                  <a:gd name="T99" fmla="*/ 236 h 297"/>
                  <a:gd name="T100" fmla="*/ 174 w 297"/>
                  <a:gd name="T101" fmla="*/ 246 h 297"/>
                  <a:gd name="T102" fmla="*/ 163 w 297"/>
                  <a:gd name="T103" fmla="*/ 279 h 297"/>
                  <a:gd name="T104" fmla="*/ 136 w 297"/>
                  <a:gd name="T105" fmla="*/ 281 h 297"/>
                  <a:gd name="T106" fmla="*/ 130 w 297"/>
                  <a:gd name="T107" fmla="*/ 253 h 297"/>
                  <a:gd name="T108" fmla="*/ 98 w 297"/>
                  <a:gd name="T109" fmla="*/ 236 h 297"/>
                  <a:gd name="T110" fmla="*/ 89 w 297"/>
                  <a:gd name="T111" fmla="*/ 236 h 297"/>
                  <a:gd name="T112" fmla="*/ 66 w 297"/>
                  <a:gd name="T113" fmla="*/ 252 h 297"/>
                  <a:gd name="T114" fmla="*/ 47 w 297"/>
                  <a:gd name="T115" fmla="*/ 233 h 297"/>
                  <a:gd name="T116" fmla="*/ 62 w 297"/>
                  <a:gd name="T117" fmla="*/ 210 h 297"/>
                  <a:gd name="T118" fmla="*/ 51 w 297"/>
                  <a:gd name="T119" fmla="*/ 174 h 297"/>
                  <a:gd name="T120" fmla="*/ 18 w 297"/>
                  <a:gd name="T121" fmla="*/ 164 h 297"/>
                  <a:gd name="T122" fmla="*/ 17 w 297"/>
                  <a:gd name="T123" fmla="*/ 13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7" h="297">
                    <a:moveTo>
                      <a:pt x="15" y="180"/>
                    </a:moveTo>
                    <a:cubicBezTo>
                      <a:pt x="36" y="184"/>
                      <a:pt x="36" y="184"/>
                      <a:pt x="36" y="184"/>
                    </a:cubicBezTo>
                    <a:cubicBezTo>
                      <a:pt x="39" y="191"/>
                      <a:pt x="42" y="198"/>
                      <a:pt x="45" y="204"/>
                    </a:cubicBezTo>
                    <a:cubicBezTo>
                      <a:pt x="33" y="221"/>
                      <a:pt x="33" y="221"/>
                      <a:pt x="33" y="221"/>
                    </a:cubicBezTo>
                    <a:cubicBezTo>
                      <a:pt x="28" y="228"/>
                      <a:pt x="28" y="238"/>
                      <a:pt x="35" y="245"/>
                    </a:cubicBezTo>
                    <a:cubicBezTo>
                      <a:pt x="53" y="263"/>
                      <a:pt x="53" y="263"/>
                      <a:pt x="53" y="263"/>
                    </a:cubicBezTo>
                    <a:cubicBezTo>
                      <a:pt x="57" y="267"/>
                      <a:pt x="61" y="269"/>
                      <a:pt x="66" y="269"/>
                    </a:cubicBezTo>
                    <a:cubicBezTo>
                      <a:pt x="70" y="269"/>
                      <a:pt x="74" y="268"/>
                      <a:pt x="77" y="265"/>
                    </a:cubicBezTo>
                    <a:cubicBezTo>
                      <a:pt x="94" y="253"/>
                      <a:pt x="94" y="253"/>
                      <a:pt x="94" y="253"/>
                    </a:cubicBezTo>
                    <a:cubicBezTo>
                      <a:pt x="101" y="256"/>
                      <a:pt x="107" y="259"/>
                      <a:pt x="114" y="261"/>
                    </a:cubicBezTo>
                    <a:cubicBezTo>
                      <a:pt x="117" y="282"/>
                      <a:pt x="117" y="282"/>
                      <a:pt x="117" y="282"/>
                    </a:cubicBezTo>
                    <a:cubicBezTo>
                      <a:pt x="119" y="291"/>
                      <a:pt x="127" y="297"/>
                      <a:pt x="136" y="297"/>
                    </a:cubicBezTo>
                    <a:cubicBezTo>
                      <a:pt x="162" y="297"/>
                      <a:pt x="162" y="297"/>
                      <a:pt x="162" y="297"/>
                    </a:cubicBezTo>
                    <a:cubicBezTo>
                      <a:pt x="171" y="297"/>
                      <a:pt x="178" y="291"/>
                      <a:pt x="180" y="282"/>
                    </a:cubicBezTo>
                    <a:cubicBezTo>
                      <a:pt x="183" y="261"/>
                      <a:pt x="183" y="261"/>
                      <a:pt x="183" y="261"/>
                    </a:cubicBezTo>
                    <a:cubicBezTo>
                      <a:pt x="190" y="259"/>
                      <a:pt x="197" y="256"/>
                      <a:pt x="204" y="253"/>
                    </a:cubicBezTo>
                    <a:cubicBezTo>
                      <a:pt x="221" y="265"/>
                      <a:pt x="221" y="265"/>
                      <a:pt x="221" y="265"/>
                    </a:cubicBezTo>
                    <a:cubicBezTo>
                      <a:pt x="224" y="267"/>
                      <a:pt x="228" y="268"/>
                      <a:pt x="232" y="268"/>
                    </a:cubicBezTo>
                    <a:cubicBezTo>
                      <a:pt x="237" y="268"/>
                      <a:pt x="241" y="266"/>
                      <a:pt x="245" y="263"/>
                    </a:cubicBezTo>
                    <a:cubicBezTo>
                      <a:pt x="263" y="244"/>
                      <a:pt x="263" y="244"/>
                      <a:pt x="263" y="244"/>
                    </a:cubicBezTo>
                    <a:cubicBezTo>
                      <a:pt x="269" y="238"/>
                      <a:pt x="270" y="228"/>
                      <a:pt x="265" y="221"/>
                    </a:cubicBezTo>
                    <a:cubicBezTo>
                      <a:pt x="253" y="203"/>
                      <a:pt x="253" y="203"/>
                      <a:pt x="253" y="203"/>
                    </a:cubicBezTo>
                    <a:cubicBezTo>
                      <a:pt x="256" y="197"/>
                      <a:pt x="259" y="190"/>
                      <a:pt x="261" y="183"/>
                    </a:cubicBezTo>
                    <a:cubicBezTo>
                      <a:pt x="282" y="180"/>
                      <a:pt x="282" y="180"/>
                      <a:pt x="282" y="180"/>
                    </a:cubicBezTo>
                    <a:cubicBezTo>
                      <a:pt x="290" y="178"/>
                      <a:pt x="296" y="172"/>
                      <a:pt x="297" y="164"/>
                    </a:cubicBezTo>
                    <a:cubicBezTo>
                      <a:pt x="297" y="133"/>
                      <a:pt x="297" y="133"/>
                      <a:pt x="297" y="133"/>
                    </a:cubicBezTo>
                    <a:cubicBezTo>
                      <a:pt x="296" y="125"/>
                      <a:pt x="290" y="119"/>
                      <a:pt x="282" y="117"/>
                    </a:cubicBezTo>
                    <a:cubicBezTo>
                      <a:pt x="261" y="114"/>
                      <a:pt x="261" y="114"/>
                      <a:pt x="261" y="114"/>
                    </a:cubicBezTo>
                    <a:cubicBezTo>
                      <a:pt x="259" y="107"/>
                      <a:pt x="256" y="100"/>
                      <a:pt x="253" y="93"/>
                    </a:cubicBezTo>
                    <a:cubicBezTo>
                      <a:pt x="265" y="76"/>
                      <a:pt x="265" y="76"/>
                      <a:pt x="265" y="76"/>
                    </a:cubicBezTo>
                    <a:cubicBezTo>
                      <a:pt x="270" y="69"/>
                      <a:pt x="270" y="59"/>
                      <a:pt x="263" y="53"/>
                    </a:cubicBezTo>
                    <a:cubicBezTo>
                      <a:pt x="245" y="34"/>
                      <a:pt x="245" y="34"/>
                      <a:pt x="245" y="34"/>
                    </a:cubicBezTo>
                    <a:cubicBezTo>
                      <a:pt x="241" y="31"/>
                      <a:pt x="237" y="29"/>
                      <a:pt x="232" y="29"/>
                    </a:cubicBezTo>
                    <a:cubicBezTo>
                      <a:pt x="228" y="29"/>
                      <a:pt x="224" y="30"/>
                      <a:pt x="221" y="32"/>
                    </a:cubicBezTo>
                    <a:cubicBezTo>
                      <a:pt x="204" y="44"/>
                      <a:pt x="204" y="44"/>
                      <a:pt x="204" y="44"/>
                    </a:cubicBezTo>
                    <a:cubicBezTo>
                      <a:pt x="197" y="41"/>
                      <a:pt x="190" y="38"/>
                      <a:pt x="183" y="36"/>
                    </a:cubicBezTo>
                    <a:cubicBezTo>
                      <a:pt x="179" y="15"/>
                      <a:pt x="179" y="15"/>
                      <a:pt x="179" y="15"/>
                    </a:cubicBezTo>
                    <a:cubicBezTo>
                      <a:pt x="178" y="7"/>
                      <a:pt x="171" y="1"/>
                      <a:pt x="163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25" y="1"/>
                      <a:pt x="118" y="7"/>
                      <a:pt x="117" y="15"/>
                    </a:cubicBezTo>
                    <a:cubicBezTo>
                      <a:pt x="113" y="36"/>
                      <a:pt x="113" y="36"/>
                      <a:pt x="113" y="36"/>
                    </a:cubicBezTo>
                    <a:cubicBezTo>
                      <a:pt x="106" y="38"/>
                      <a:pt x="100" y="41"/>
                      <a:pt x="93" y="45"/>
                    </a:cubicBezTo>
                    <a:cubicBezTo>
                      <a:pt x="76" y="32"/>
                      <a:pt x="76" y="32"/>
                      <a:pt x="76" y="32"/>
                    </a:cubicBezTo>
                    <a:cubicBezTo>
                      <a:pt x="73" y="30"/>
                      <a:pt x="69" y="29"/>
                      <a:pt x="65" y="29"/>
                    </a:cubicBezTo>
                    <a:cubicBezTo>
                      <a:pt x="60" y="29"/>
                      <a:pt x="56" y="31"/>
                      <a:pt x="52" y="34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27" y="59"/>
                      <a:pt x="27" y="69"/>
                      <a:pt x="32" y="77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1" y="101"/>
                      <a:pt x="38" y="107"/>
                      <a:pt x="36" y="114"/>
                    </a:cubicBezTo>
                    <a:cubicBezTo>
                      <a:pt x="15" y="118"/>
                      <a:pt x="15" y="118"/>
                      <a:pt x="15" y="118"/>
                    </a:cubicBezTo>
                    <a:cubicBezTo>
                      <a:pt x="6" y="119"/>
                      <a:pt x="0" y="127"/>
                      <a:pt x="0" y="136"/>
                    </a:cubicBezTo>
                    <a:cubicBezTo>
                      <a:pt x="0" y="162"/>
                      <a:pt x="0" y="162"/>
                      <a:pt x="0" y="162"/>
                    </a:cubicBezTo>
                    <a:cubicBezTo>
                      <a:pt x="0" y="171"/>
                      <a:pt x="6" y="179"/>
                      <a:pt x="15" y="180"/>
                    </a:cubicBezTo>
                    <a:close/>
                    <a:moveTo>
                      <a:pt x="17" y="136"/>
                    </a:moveTo>
                    <a:cubicBezTo>
                      <a:pt x="17" y="135"/>
                      <a:pt x="17" y="134"/>
                      <a:pt x="18" y="134"/>
                    </a:cubicBezTo>
                    <a:cubicBezTo>
                      <a:pt x="44" y="130"/>
                      <a:pt x="44" y="130"/>
                      <a:pt x="44" y="130"/>
                    </a:cubicBezTo>
                    <a:cubicBezTo>
                      <a:pt x="47" y="129"/>
                      <a:pt x="50" y="127"/>
                      <a:pt x="51" y="124"/>
                    </a:cubicBezTo>
                    <a:cubicBezTo>
                      <a:pt x="53" y="115"/>
                      <a:pt x="57" y="106"/>
                      <a:pt x="61" y="98"/>
                    </a:cubicBezTo>
                    <a:cubicBezTo>
                      <a:pt x="63" y="95"/>
                      <a:pt x="63" y="91"/>
                      <a:pt x="61" y="89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5" y="66"/>
                      <a:pt x="45" y="65"/>
                      <a:pt x="46" y="65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91" y="63"/>
                      <a:pt x="94" y="63"/>
                      <a:pt x="97" y="62"/>
                    </a:cubicBezTo>
                    <a:cubicBezTo>
                      <a:pt x="105" y="57"/>
                      <a:pt x="114" y="53"/>
                      <a:pt x="123" y="51"/>
                    </a:cubicBezTo>
                    <a:cubicBezTo>
                      <a:pt x="126" y="50"/>
                      <a:pt x="129" y="47"/>
                      <a:pt x="129" y="44"/>
                    </a:cubicBezTo>
                    <a:cubicBezTo>
                      <a:pt x="134" y="18"/>
                      <a:pt x="134" y="18"/>
                      <a:pt x="134" y="18"/>
                    </a:cubicBezTo>
                    <a:cubicBezTo>
                      <a:pt x="134" y="17"/>
                      <a:pt x="134" y="16"/>
                      <a:pt x="135" y="16"/>
                    </a:cubicBezTo>
                    <a:cubicBezTo>
                      <a:pt x="161" y="16"/>
                      <a:pt x="161" y="16"/>
                      <a:pt x="161" y="16"/>
                    </a:cubicBezTo>
                    <a:cubicBezTo>
                      <a:pt x="162" y="16"/>
                      <a:pt x="163" y="17"/>
                      <a:pt x="163" y="18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68" y="47"/>
                      <a:pt x="170" y="50"/>
                      <a:pt x="174" y="50"/>
                    </a:cubicBezTo>
                    <a:cubicBezTo>
                      <a:pt x="183" y="53"/>
                      <a:pt x="192" y="57"/>
                      <a:pt x="200" y="61"/>
                    </a:cubicBezTo>
                    <a:cubicBezTo>
                      <a:pt x="203" y="63"/>
                      <a:pt x="207" y="63"/>
                      <a:pt x="209" y="61"/>
                    </a:cubicBezTo>
                    <a:cubicBezTo>
                      <a:pt x="231" y="46"/>
                      <a:pt x="231" y="46"/>
                      <a:pt x="231" y="46"/>
                    </a:cubicBezTo>
                    <a:cubicBezTo>
                      <a:pt x="231" y="45"/>
                      <a:pt x="231" y="45"/>
                      <a:pt x="232" y="45"/>
                    </a:cubicBezTo>
                    <a:cubicBezTo>
                      <a:pt x="232" y="45"/>
                      <a:pt x="232" y="45"/>
                      <a:pt x="233" y="46"/>
                    </a:cubicBezTo>
                    <a:cubicBezTo>
                      <a:pt x="251" y="64"/>
                      <a:pt x="251" y="64"/>
                      <a:pt x="251" y="64"/>
                    </a:cubicBezTo>
                    <a:cubicBezTo>
                      <a:pt x="252" y="65"/>
                      <a:pt x="252" y="66"/>
                      <a:pt x="252" y="66"/>
                    </a:cubicBezTo>
                    <a:cubicBezTo>
                      <a:pt x="236" y="88"/>
                      <a:pt x="236" y="88"/>
                      <a:pt x="236" y="88"/>
                    </a:cubicBezTo>
                    <a:cubicBezTo>
                      <a:pt x="234" y="91"/>
                      <a:pt x="234" y="94"/>
                      <a:pt x="236" y="97"/>
                    </a:cubicBezTo>
                    <a:cubicBezTo>
                      <a:pt x="241" y="105"/>
                      <a:pt x="244" y="114"/>
                      <a:pt x="247" y="123"/>
                    </a:cubicBezTo>
                    <a:cubicBezTo>
                      <a:pt x="247" y="126"/>
                      <a:pt x="250" y="129"/>
                      <a:pt x="253" y="129"/>
                    </a:cubicBezTo>
                    <a:cubicBezTo>
                      <a:pt x="279" y="134"/>
                      <a:pt x="279" y="134"/>
                      <a:pt x="279" y="134"/>
                    </a:cubicBezTo>
                    <a:cubicBezTo>
                      <a:pt x="280" y="134"/>
                      <a:pt x="281" y="135"/>
                      <a:pt x="281" y="135"/>
                    </a:cubicBezTo>
                    <a:cubicBezTo>
                      <a:pt x="281" y="162"/>
                      <a:pt x="281" y="162"/>
                      <a:pt x="281" y="162"/>
                    </a:cubicBezTo>
                    <a:cubicBezTo>
                      <a:pt x="281" y="162"/>
                      <a:pt x="281" y="162"/>
                      <a:pt x="281" y="162"/>
                    </a:cubicBezTo>
                    <a:cubicBezTo>
                      <a:pt x="281" y="162"/>
                      <a:pt x="280" y="163"/>
                      <a:pt x="279" y="163"/>
                    </a:cubicBezTo>
                    <a:cubicBezTo>
                      <a:pt x="253" y="167"/>
                      <a:pt x="253" y="167"/>
                      <a:pt x="253" y="167"/>
                    </a:cubicBezTo>
                    <a:cubicBezTo>
                      <a:pt x="250" y="168"/>
                      <a:pt x="247" y="170"/>
                      <a:pt x="247" y="174"/>
                    </a:cubicBezTo>
                    <a:cubicBezTo>
                      <a:pt x="244" y="183"/>
                      <a:pt x="241" y="192"/>
                      <a:pt x="236" y="200"/>
                    </a:cubicBezTo>
                    <a:cubicBezTo>
                      <a:pt x="234" y="203"/>
                      <a:pt x="234" y="206"/>
                      <a:pt x="236" y="209"/>
                    </a:cubicBezTo>
                    <a:cubicBezTo>
                      <a:pt x="252" y="230"/>
                      <a:pt x="252" y="230"/>
                      <a:pt x="252" y="230"/>
                    </a:cubicBezTo>
                    <a:cubicBezTo>
                      <a:pt x="252" y="231"/>
                      <a:pt x="252" y="232"/>
                      <a:pt x="251" y="233"/>
                    </a:cubicBezTo>
                    <a:cubicBezTo>
                      <a:pt x="233" y="251"/>
                      <a:pt x="233" y="251"/>
                      <a:pt x="233" y="251"/>
                    </a:cubicBezTo>
                    <a:cubicBezTo>
                      <a:pt x="232" y="251"/>
                      <a:pt x="232" y="252"/>
                      <a:pt x="232" y="252"/>
                    </a:cubicBezTo>
                    <a:cubicBezTo>
                      <a:pt x="231" y="252"/>
                      <a:pt x="231" y="251"/>
                      <a:pt x="231" y="251"/>
                    </a:cubicBezTo>
                    <a:cubicBezTo>
                      <a:pt x="209" y="236"/>
                      <a:pt x="209" y="236"/>
                      <a:pt x="209" y="236"/>
                    </a:cubicBezTo>
                    <a:cubicBezTo>
                      <a:pt x="206" y="234"/>
                      <a:pt x="203" y="234"/>
                      <a:pt x="200" y="236"/>
                    </a:cubicBezTo>
                    <a:cubicBezTo>
                      <a:pt x="192" y="240"/>
                      <a:pt x="183" y="244"/>
                      <a:pt x="174" y="246"/>
                    </a:cubicBezTo>
                    <a:cubicBezTo>
                      <a:pt x="171" y="247"/>
                      <a:pt x="168" y="250"/>
                      <a:pt x="168" y="253"/>
                    </a:cubicBezTo>
                    <a:cubicBezTo>
                      <a:pt x="163" y="279"/>
                      <a:pt x="163" y="279"/>
                      <a:pt x="163" y="279"/>
                    </a:cubicBezTo>
                    <a:cubicBezTo>
                      <a:pt x="163" y="280"/>
                      <a:pt x="163" y="281"/>
                      <a:pt x="162" y="281"/>
                    </a:cubicBezTo>
                    <a:cubicBezTo>
                      <a:pt x="136" y="281"/>
                      <a:pt x="136" y="281"/>
                      <a:pt x="136" y="281"/>
                    </a:cubicBezTo>
                    <a:cubicBezTo>
                      <a:pt x="135" y="281"/>
                      <a:pt x="134" y="280"/>
                      <a:pt x="134" y="279"/>
                    </a:cubicBezTo>
                    <a:cubicBezTo>
                      <a:pt x="130" y="253"/>
                      <a:pt x="130" y="253"/>
                      <a:pt x="130" y="253"/>
                    </a:cubicBezTo>
                    <a:cubicBezTo>
                      <a:pt x="129" y="250"/>
                      <a:pt x="127" y="247"/>
                      <a:pt x="124" y="246"/>
                    </a:cubicBezTo>
                    <a:cubicBezTo>
                      <a:pt x="115" y="244"/>
                      <a:pt x="106" y="240"/>
                      <a:pt x="98" y="236"/>
                    </a:cubicBezTo>
                    <a:cubicBezTo>
                      <a:pt x="97" y="235"/>
                      <a:pt x="95" y="235"/>
                      <a:pt x="94" y="235"/>
                    </a:cubicBezTo>
                    <a:cubicBezTo>
                      <a:pt x="92" y="235"/>
                      <a:pt x="90" y="235"/>
                      <a:pt x="89" y="236"/>
                    </a:cubicBezTo>
                    <a:cubicBezTo>
                      <a:pt x="67" y="252"/>
                      <a:pt x="67" y="252"/>
                      <a:pt x="67" y="252"/>
                    </a:cubicBezTo>
                    <a:cubicBezTo>
                      <a:pt x="67" y="252"/>
                      <a:pt x="67" y="252"/>
                      <a:pt x="66" y="252"/>
                    </a:cubicBezTo>
                    <a:cubicBezTo>
                      <a:pt x="66" y="252"/>
                      <a:pt x="66" y="252"/>
                      <a:pt x="65" y="252"/>
                    </a:cubicBezTo>
                    <a:cubicBezTo>
                      <a:pt x="47" y="233"/>
                      <a:pt x="47" y="233"/>
                      <a:pt x="47" y="233"/>
                    </a:cubicBezTo>
                    <a:cubicBezTo>
                      <a:pt x="46" y="233"/>
                      <a:pt x="46" y="232"/>
                      <a:pt x="46" y="231"/>
                    </a:cubicBezTo>
                    <a:cubicBezTo>
                      <a:pt x="62" y="210"/>
                      <a:pt x="62" y="210"/>
                      <a:pt x="62" y="210"/>
                    </a:cubicBezTo>
                    <a:cubicBezTo>
                      <a:pt x="64" y="207"/>
                      <a:pt x="64" y="203"/>
                      <a:pt x="62" y="200"/>
                    </a:cubicBezTo>
                    <a:cubicBezTo>
                      <a:pt x="57" y="192"/>
                      <a:pt x="53" y="184"/>
                      <a:pt x="51" y="174"/>
                    </a:cubicBezTo>
                    <a:cubicBezTo>
                      <a:pt x="50" y="171"/>
                      <a:pt x="48" y="169"/>
                      <a:pt x="44" y="168"/>
                    </a:cubicBezTo>
                    <a:cubicBezTo>
                      <a:pt x="18" y="164"/>
                      <a:pt x="18" y="164"/>
                      <a:pt x="18" y="164"/>
                    </a:cubicBezTo>
                    <a:cubicBezTo>
                      <a:pt x="17" y="164"/>
                      <a:pt x="17" y="163"/>
                      <a:pt x="17" y="162"/>
                    </a:cubicBezTo>
                    <a:lnTo>
                      <a:pt x="17" y="1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788D42EA-9EC1-C126-30C4-71DA09459C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69391" y="2484478"/>
                <a:ext cx="234640" cy="235409"/>
              </a:xfrm>
              <a:custGeom>
                <a:avLst/>
                <a:gdLst>
                  <a:gd name="T0" fmla="*/ 65 w 129"/>
                  <a:gd name="T1" fmla="*/ 0 h 129"/>
                  <a:gd name="T2" fmla="*/ 0 w 129"/>
                  <a:gd name="T3" fmla="*/ 65 h 129"/>
                  <a:gd name="T4" fmla="*/ 65 w 129"/>
                  <a:gd name="T5" fmla="*/ 129 h 129"/>
                  <a:gd name="T6" fmla="*/ 129 w 129"/>
                  <a:gd name="T7" fmla="*/ 65 h 129"/>
                  <a:gd name="T8" fmla="*/ 65 w 129"/>
                  <a:gd name="T9" fmla="*/ 0 h 129"/>
                  <a:gd name="T10" fmla="*/ 65 w 129"/>
                  <a:gd name="T11" fmla="*/ 112 h 129"/>
                  <a:gd name="T12" fmla="*/ 17 w 129"/>
                  <a:gd name="T13" fmla="*/ 65 h 129"/>
                  <a:gd name="T14" fmla="*/ 65 w 129"/>
                  <a:gd name="T15" fmla="*/ 17 h 129"/>
                  <a:gd name="T16" fmla="*/ 112 w 129"/>
                  <a:gd name="T17" fmla="*/ 65 h 129"/>
                  <a:gd name="T18" fmla="*/ 65 w 129"/>
                  <a:gd name="T19" fmla="*/ 112 h 129"/>
                  <a:gd name="T20" fmla="*/ 65 w 129"/>
                  <a:gd name="T21" fmla="*/ 112 h 129"/>
                  <a:gd name="T22" fmla="*/ 65 w 129"/>
                  <a:gd name="T23" fmla="*/ 11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9" h="129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0"/>
                      <a:pt x="29" y="129"/>
                      <a:pt x="65" y="129"/>
                    </a:cubicBezTo>
                    <a:cubicBezTo>
                      <a:pt x="100" y="129"/>
                      <a:pt x="129" y="100"/>
                      <a:pt x="129" y="65"/>
                    </a:cubicBezTo>
                    <a:cubicBezTo>
                      <a:pt x="129" y="29"/>
                      <a:pt x="100" y="0"/>
                      <a:pt x="65" y="0"/>
                    </a:cubicBezTo>
                    <a:close/>
                    <a:moveTo>
                      <a:pt x="65" y="112"/>
                    </a:moveTo>
                    <a:cubicBezTo>
                      <a:pt x="38" y="112"/>
                      <a:pt x="17" y="91"/>
                      <a:pt x="17" y="65"/>
                    </a:cubicBezTo>
                    <a:cubicBezTo>
                      <a:pt x="17" y="38"/>
                      <a:pt x="38" y="17"/>
                      <a:pt x="65" y="17"/>
                    </a:cubicBezTo>
                    <a:cubicBezTo>
                      <a:pt x="91" y="17"/>
                      <a:pt x="112" y="38"/>
                      <a:pt x="112" y="65"/>
                    </a:cubicBezTo>
                    <a:cubicBezTo>
                      <a:pt x="112" y="91"/>
                      <a:pt x="91" y="112"/>
                      <a:pt x="65" y="112"/>
                    </a:cubicBezTo>
                    <a:close/>
                    <a:moveTo>
                      <a:pt x="65" y="112"/>
                    </a:moveTo>
                    <a:cubicBezTo>
                      <a:pt x="65" y="112"/>
                      <a:pt x="65" y="112"/>
                      <a:pt x="65" y="1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06EBCE7-843C-BE72-ABB8-1AAAAFD1084A}"/>
              </a:ext>
            </a:extLst>
          </p:cNvPr>
          <p:cNvGrpSpPr/>
          <p:nvPr/>
        </p:nvGrpSpPr>
        <p:grpSpPr>
          <a:xfrm>
            <a:off x="5153893" y="2108200"/>
            <a:ext cx="1884217" cy="4064001"/>
            <a:chOff x="5153893" y="2108200"/>
            <a:chExt cx="1884217" cy="4064001"/>
          </a:xfrm>
        </p:grpSpPr>
        <p:sp>
          <p:nvSpPr>
            <p:cNvPr id="24" name="Freeform 26"/>
            <p:cNvSpPr>
              <a:spLocks/>
            </p:cNvSpPr>
            <p:nvPr/>
          </p:nvSpPr>
          <p:spPr bwMode="auto">
            <a:xfrm>
              <a:off x="5574286" y="2158580"/>
              <a:ext cx="1043429" cy="905723"/>
            </a:xfrm>
            <a:custGeom>
              <a:avLst/>
              <a:gdLst>
                <a:gd name="T0" fmla="*/ 700 w 932"/>
                <a:gd name="T1" fmla="*/ 0 h 809"/>
                <a:gd name="T2" fmla="*/ 232 w 932"/>
                <a:gd name="T3" fmla="*/ 0 h 809"/>
                <a:gd name="T4" fmla="*/ 0 w 932"/>
                <a:gd name="T5" fmla="*/ 404 h 809"/>
                <a:gd name="T6" fmla="*/ 232 w 932"/>
                <a:gd name="T7" fmla="*/ 809 h 809"/>
                <a:gd name="T8" fmla="*/ 700 w 932"/>
                <a:gd name="T9" fmla="*/ 809 h 809"/>
                <a:gd name="T10" fmla="*/ 932 w 932"/>
                <a:gd name="T11" fmla="*/ 404 h 809"/>
                <a:gd name="T12" fmla="*/ 700 w 932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2" h="809">
                  <a:moveTo>
                    <a:pt x="700" y="0"/>
                  </a:moveTo>
                  <a:lnTo>
                    <a:pt x="232" y="0"/>
                  </a:lnTo>
                  <a:lnTo>
                    <a:pt x="0" y="404"/>
                  </a:lnTo>
                  <a:lnTo>
                    <a:pt x="232" y="809"/>
                  </a:lnTo>
                  <a:lnTo>
                    <a:pt x="700" y="809"/>
                  </a:lnTo>
                  <a:lnTo>
                    <a:pt x="932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5" name="Freeform 27"/>
            <p:cNvSpPr>
              <a:spLocks/>
            </p:cNvSpPr>
            <p:nvPr/>
          </p:nvSpPr>
          <p:spPr bwMode="auto">
            <a:xfrm>
              <a:off x="5153893" y="2610883"/>
              <a:ext cx="1884217" cy="3334047"/>
            </a:xfrm>
            <a:custGeom>
              <a:avLst/>
              <a:gdLst>
                <a:gd name="T0" fmla="*/ 1420 w 1683"/>
                <a:gd name="T1" fmla="*/ 0 h 2978"/>
                <a:gd name="T2" fmla="*/ 1420 w 1683"/>
                <a:gd name="T3" fmla="*/ 0 h 2978"/>
                <a:gd name="T4" fmla="*/ 1129 w 1683"/>
                <a:gd name="T5" fmla="*/ 502 h 2978"/>
                <a:gd name="T6" fmla="*/ 553 w 1683"/>
                <a:gd name="T7" fmla="*/ 502 h 2978"/>
                <a:gd name="T8" fmla="*/ 262 w 1683"/>
                <a:gd name="T9" fmla="*/ 0 h 2978"/>
                <a:gd name="T10" fmla="*/ 262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2 w 1683"/>
                <a:gd name="T17" fmla="*/ 2381 h 2978"/>
                <a:gd name="T18" fmla="*/ 841 w 1683"/>
                <a:gd name="T19" fmla="*/ 2978 h 2978"/>
                <a:gd name="T20" fmla="*/ 1600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0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0" y="0"/>
                  </a:moveTo>
                  <a:lnTo>
                    <a:pt x="1420" y="0"/>
                  </a:lnTo>
                  <a:lnTo>
                    <a:pt x="1129" y="502"/>
                  </a:lnTo>
                  <a:lnTo>
                    <a:pt x="553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2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513830" y="2108200"/>
              <a:ext cx="1164341" cy="1006483"/>
            </a:xfrm>
            <a:custGeom>
              <a:avLst/>
              <a:gdLst>
                <a:gd name="T0" fmla="*/ 1040 w 1040"/>
                <a:gd name="T1" fmla="*/ 449 h 899"/>
                <a:gd name="T2" fmla="*/ 780 w 1040"/>
                <a:gd name="T3" fmla="*/ 0 h 899"/>
                <a:gd name="T4" fmla="*/ 260 w 1040"/>
                <a:gd name="T5" fmla="*/ 0 h 899"/>
                <a:gd name="T6" fmla="*/ 0 w 1040"/>
                <a:gd name="T7" fmla="*/ 449 h 899"/>
                <a:gd name="T8" fmla="*/ 0 w 1040"/>
                <a:gd name="T9" fmla="*/ 449 h 899"/>
                <a:gd name="T10" fmla="*/ 260 w 1040"/>
                <a:gd name="T11" fmla="*/ 899 h 899"/>
                <a:gd name="T12" fmla="*/ 780 w 1040"/>
                <a:gd name="T13" fmla="*/ 899 h 899"/>
                <a:gd name="T14" fmla="*/ 1040 w 1040"/>
                <a:gd name="T15" fmla="*/ 449 h 899"/>
                <a:gd name="T16" fmla="*/ 1040 w 1040"/>
                <a:gd name="T17" fmla="*/ 449 h 899"/>
                <a:gd name="T18" fmla="*/ 754 w 1040"/>
                <a:gd name="T19" fmla="*/ 854 h 899"/>
                <a:gd name="T20" fmla="*/ 286 w 1040"/>
                <a:gd name="T21" fmla="*/ 854 h 899"/>
                <a:gd name="T22" fmla="*/ 54 w 1040"/>
                <a:gd name="T23" fmla="*/ 449 h 899"/>
                <a:gd name="T24" fmla="*/ 54 w 1040"/>
                <a:gd name="T25" fmla="*/ 449 h 899"/>
                <a:gd name="T26" fmla="*/ 286 w 1040"/>
                <a:gd name="T27" fmla="*/ 45 h 899"/>
                <a:gd name="T28" fmla="*/ 754 w 1040"/>
                <a:gd name="T29" fmla="*/ 45 h 899"/>
                <a:gd name="T30" fmla="*/ 986 w 1040"/>
                <a:gd name="T31" fmla="*/ 449 h 899"/>
                <a:gd name="T32" fmla="*/ 986 w 1040"/>
                <a:gd name="T33" fmla="*/ 449 h 899"/>
                <a:gd name="T34" fmla="*/ 754 w 1040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0" h="899">
                  <a:moveTo>
                    <a:pt x="1040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40" y="449"/>
                  </a:lnTo>
                  <a:lnTo>
                    <a:pt x="1040" y="449"/>
                  </a:lnTo>
                  <a:close/>
                  <a:moveTo>
                    <a:pt x="754" y="854"/>
                  </a:moveTo>
                  <a:lnTo>
                    <a:pt x="286" y="854"/>
                  </a:lnTo>
                  <a:lnTo>
                    <a:pt x="54" y="449"/>
                  </a:lnTo>
                  <a:lnTo>
                    <a:pt x="54" y="449"/>
                  </a:lnTo>
                  <a:lnTo>
                    <a:pt x="286" y="45"/>
                  </a:lnTo>
                  <a:lnTo>
                    <a:pt x="754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4" y="8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5246255" y="5276554"/>
              <a:ext cx="1699491" cy="895647"/>
            </a:xfrm>
            <a:custGeom>
              <a:avLst/>
              <a:gdLst>
                <a:gd name="T0" fmla="*/ 0 w 1518"/>
                <a:gd name="T1" fmla="*/ 0 h 800"/>
                <a:gd name="T2" fmla="*/ 0 w 1518"/>
                <a:gd name="T3" fmla="*/ 206 h 800"/>
                <a:gd name="T4" fmla="*/ 759 w 1518"/>
                <a:gd name="T5" fmla="*/ 800 h 800"/>
                <a:gd name="T6" fmla="*/ 1518 w 1518"/>
                <a:gd name="T7" fmla="*/ 206 h 800"/>
                <a:gd name="T8" fmla="*/ 1518 w 1518"/>
                <a:gd name="T9" fmla="*/ 0 h 800"/>
                <a:gd name="T10" fmla="*/ 759 w 1518"/>
                <a:gd name="T11" fmla="*/ 597 h 800"/>
                <a:gd name="T12" fmla="*/ 0 w 1518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8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18" y="206"/>
                  </a:lnTo>
                  <a:lnTo>
                    <a:pt x="1518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DFEF74C-74D5-47B3-A6E3-C176DA309EEF}"/>
                </a:ext>
              </a:extLst>
            </p:cNvPr>
            <p:cNvSpPr/>
            <p:nvPr/>
          </p:nvSpPr>
          <p:spPr>
            <a:xfrm>
              <a:off x="5317622" y="3172902"/>
              <a:ext cx="1555635" cy="19740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MANY CPU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Does not mean faster transfer if you don’t use parallelism.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Help a lot if you have the good software and no other break point</a:t>
              </a:r>
            </a:p>
          </p:txBody>
        </p:sp>
        <p:pic>
          <p:nvPicPr>
            <p:cNvPr id="30" name="Graphique 29" descr="Processeur avec un remplissage uni">
              <a:extLst>
                <a:ext uri="{FF2B5EF4-FFF2-40B4-BE49-F238E27FC236}">
                  <a16:creationId xmlns:a16="http://schemas.microsoft.com/office/drawing/2014/main" id="{B9184DF2-FAC9-2078-92CF-3FD426B16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01940" y="2224271"/>
              <a:ext cx="786660" cy="786660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BD7B862-29FC-F766-E19B-EFA34F4A6A9C}"/>
              </a:ext>
            </a:extLst>
          </p:cNvPr>
          <p:cNvGrpSpPr/>
          <p:nvPr/>
        </p:nvGrpSpPr>
        <p:grpSpPr>
          <a:xfrm>
            <a:off x="3145617" y="2108200"/>
            <a:ext cx="1884217" cy="4064001"/>
            <a:chOff x="3145617" y="2108200"/>
            <a:chExt cx="1884217" cy="4064001"/>
          </a:xfrm>
        </p:grpSpPr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3564891" y="215858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3145617" y="2610883"/>
              <a:ext cx="1884217" cy="3334047"/>
            </a:xfrm>
            <a:custGeom>
              <a:avLst/>
              <a:gdLst>
                <a:gd name="T0" fmla="*/ 1418 w 1683"/>
                <a:gd name="T1" fmla="*/ 0 h 2978"/>
                <a:gd name="T2" fmla="*/ 1418 w 1683"/>
                <a:gd name="T3" fmla="*/ 0 h 2978"/>
                <a:gd name="T4" fmla="*/ 1130 w 1683"/>
                <a:gd name="T5" fmla="*/ 502 h 2978"/>
                <a:gd name="T6" fmla="*/ 550 w 1683"/>
                <a:gd name="T7" fmla="*/ 502 h 2978"/>
                <a:gd name="T8" fmla="*/ 262 w 1683"/>
                <a:gd name="T9" fmla="*/ 0 h 2978"/>
                <a:gd name="T10" fmla="*/ 262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0 w 1683"/>
                <a:gd name="T17" fmla="*/ 2381 h 2978"/>
                <a:gd name="T18" fmla="*/ 841 w 1683"/>
                <a:gd name="T19" fmla="*/ 2978 h 2978"/>
                <a:gd name="T20" fmla="*/ 1600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18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18" y="0"/>
                  </a:moveTo>
                  <a:lnTo>
                    <a:pt x="1418" y="0"/>
                  </a:lnTo>
                  <a:lnTo>
                    <a:pt x="1130" y="502"/>
                  </a:lnTo>
                  <a:lnTo>
                    <a:pt x="550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0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3506674" y="2108200"/>
              <a:ext cx="1162101" cy="1006483"/>
            </a:xfrm>
            <a:custGeom>
              <a:avLst/>
              <a:gdLst>
                <a:gd name="T0" fmla="*/ 1038 w 1038"/>
                <a:gd name="T1" fmla="*/ 449 h 899"/>
                <a:gd name="T2" fmla="*/ 780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80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3236861" y="527655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61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61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61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61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031EBA-FDC0-4FC6-A1A0-2C78BA6E0CC1}"/>
                </a:ext>
              </a:extLst>
            </p:cNvPr>
            <p:cNvSpPr/>
            <p:nvPr/>
          </p:nvSpPr>
          <p:spPr>
            <a:xfrm>
              <a:off x="3236861" y="3172902"/>
              <a:ext cx="1699489" cy="225100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STREAMING FAST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Mean no slow down elements on the road :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Disk IOs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Contention/Locks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Logging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Network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Secondary Indexes</a:t>
              </a:r>
            </a:p>
          </p:txBody>
        </p:sp>
        <p:pic>
          <p:nvPicPr>
            <p:cNvPr id="40" name="Graphique 39" descr="Flèches de chevron avec un remplissage uni">
              <a:extLst>
                <a:ext uri="{FF2B5EF4-FFF2-40B4-BE49-F238E27FC236}">
                  <a16:creationId xmlns:a16="http://schemas.microsoft.com/office/drawing/2014/main" id="{4D7AD1FB-2954-798F-A353-C4B601DB6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58740" y="2266953"/>
              <a:ext cx="687859" cy="687859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7952159-9143-8389-492B-3DD09C4B8DCC}"/>
              </a:ext>
            </a:extLst>
          </p:cNvPr>
          <p:cNvGrpSpPr/>
          <p:nvPr/>
        </p:nvGrpSpPr>
        <p:grpSpPr>
          <a:xfrm>
            <a:off x="9170445" y="2108200"/>
            <a:ext cx="1884217" cy="4064001"/>
            <a:chOff x="9170445" y="2108200"/>
            <a:chExt cx="1884217" cy="4064001"/>
          </a:xfrm>
        </p:grpSpPr>
        <p:sp>
          <p:nvSpPr>
            <p:cNvPr id="42" name="Freeform 32"/>
            <p:cNvSpPr>
              <a:spLocks/>
            </p:cNvSpPr>
            <p:nvPr/>
          </p:nvSpPr>
          <p:spPr bwMode="auto">
            <a:xfrm>
              <a:off x="9589719" y="215858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3" name="Freeform 33"/>
            <p:cNvSpPr>
              <a:spLocks/>
            </p:cNvSpPr>
            <p:nvPr/>
          </p:nvSpPr>
          <p:spPr bwMode="auto">
            <a:xfrm>
              <a:off x="9170445" y="2610883"/>
              <a:ext cx="1884217" cy="3334047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4" name="Freeform 34"/>
            <p:cNvSpPr>
              <a:spLocks noEditPoints="1"/>
            </p:cNvSpPr>
            <p:nvPr/>
          </p:nvSpPr>
          <p:spPr bwMode="auto">
            <a:xfrm>
              <a:off x="9531502" y="2108200"/>
              <a:ext cx="1162101" cy="1006483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58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58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58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58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5" name="Freeform 35"/>
            <p:cNvSpPr>
              <a:spLocks/>
            </p:cNvSpPr>
            <p:nvPr/>
          </p:nvSpPr>
          <p:spPr bwMode="auto">
            <a:xfrm>
              <a:off x="9261689" y="527655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7C8CACA-06DD-4EBF-BD50-951FE2582A21}"/>
                </a:ext>
              </a:extLst>
            </p:cNvPr>
            <p:cNvSpPr/>
            <p:nvPr/>
          </p:nvSpPr>
          <p:spPr>
            <a:xfrm>
              <a:off x="9334174" y="3172902"/>
              <a:ext cx="1555635" cy="19740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FLOW DISTRIB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Evenly distribute data over sub dataflows is not so easy</a:t>
              </a:r>
              <a:r>
                <a:rPr lang="en-US" sz="1200" dirty="0">
                  <a:solidFill>
                    <a:schemeClr val="bg1"/>
                  </a:solidFill>
                </a:rPr>
                <a:t> from external applications and strongly depend on database flavor</a:t>
              </a:r>
            </a:p>
          </p:txBody>
        </p:sp>
        <p:pic>
          <p:nvPicPr>
            <p:cNvPr id="54" name="Graphique 53" descr="Orange avec un remplissage uni">
              <a:extLst>
                <a:ext uri="{FF2B5EF4-FFF2-40B4-BE49-F238E27FC236}">
                  <a16:creationId xmlns:a16="http://schemas.microsoft.com/office/drawing/2014/main" id="{EA39AB84-3B99-90A0-528C-5FA559347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54791" y="2158228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0CDCDC79-0066-313E-7F49-A7CD94D6490B}"/>
              </a:ext>
            </a:extLst>
          </p:cNvPr>
          <p:cNvGrpSpPr/>
          <p:nvPr/>
        </p:nvGrpSpPr>
        <p:grpSpPr>
          <a:xfrm>
            <a:off x="7162729" y="2108200"/>
            <a:ext cx="1883097" cy="4064001"/>
            <a:chOff x="7162729" y="2108200"/>
            <a:chExt cx="1883097" cy="4064001"/>
          </a:xfrm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7582562" y="2158580"/>
              <a:ext cx="1043429" cy="905723"/>
            </a:xfrm>
            <a:custGeom>
              <a:avLst/>
              <a:gdLst>
                <a:gd name="T0" fmla="*/ 700 w 932"/>
                <a:gd name="T1" fmla="*/ 0 h 809"/>
                <a:gd name="T2" fmla="*/ 232 w 932"/>
                <a:gd name="T3" fmla="*/ 0 h 809"/>
                <a:gd name="T4" fmla="*/ 0 w 932"/>
                <a:gd name="T5" fmla="*/ 404 h 809"/>
                <a:gd name="T6" fmla="*/ 232 w 932"/>
                <a:gd name="T7" fmla="*/ 809 h 809"/>
                <a:gd name="T8" fmla="*/ 700 w 932"/>
                <a:gd name="T9" fmla="*/ 809 h 809"/>
                <a:gd name="T10" fmla="*/ 932 w 932"/>
                <a:gd name="T11" fmla="*/ 404 h 809"/>
                <a:gd name="T12" fmla="*/ 700 w 932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2" h="809">
                  <a:moveTo>
                    <a:pt x="700" y="0"/>
                  </a:moveTo>
                  <a:lnTo>
                    <a:pt x="232" y="0"/>
                  </a:lnTo>
                  <a:lnTo>
                    <a:pt x="0" y="404"/>
                  </a:lnTo>
                  <a:lnTo>
                    <a:pt x="232" y="809"/>
                  </a:lnTo>
                  <a:lnTo>
                    <a:pt x="700" y="809"/>
                  </a:lnTo>
                  <a:lnTo>
                    <a:pt x="932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7162729" y="2610883"/>
              <a:ext cx="1883097" cy="3334047"/>
            </a:xfrm>
            <a:custGeom>
              <a:avLst/>
              <a:gdLst>
                <a:gd name="T0" fmla="*/ 1420 w 1682"/>
                <a:gd name="T1" fmla="*/ 0 h 2978"/>
                <a:gd name="T2" fmla="*/ 1420 w 1682"/>
                <a:gd name="T3" fmla="*/ 0 h 2978"/>
                <a:gd name="T4" fmla="*/ 1129 w 1682"/>
                <a:gd name="T5" fmla="*/ 502 h 2978"/>
                <a:gd name="T6" fmla="*/ 553 w 1682"/>
                <a:gd name="T7" fmla="*/ 502 h 2978"/>
                <a:gd name="T8" fmla="*/ 262 w 1682"/>
                <a:gd name="T9" fmla="*/ 0 h 2978"/>
                <a:gd name="T10" fmla="*/ 262 w 1682"/>
                <a:gd name="T11" fmla="*/ 0 h 2978"/>
                <a:gd name="T12" fmla="*/ 0 w 1682"/>
                <a:gd name="T13" fmla="*/ 0 h 2978"/>
                <a:gd name="T14" fmla="*/ 0 w 1682"/>
                <a:gd name="T15" fmla="*/ 2317 h 2978"/>
                <a:gd name="T16" fmla="*/ 82 w 1682"/>
                <a:gd name="T17" fmla="*/ 2381 h 2978"/>
                <a:gd name="T18" fmla="*/ 841 w 1682"/>
                <a:gd name="T19" fmla="*/ 2978 h 2978"/>
                <a:gd name="T20" fmla="*/ 1600 w 1682"/>
                <a:gd name="T21" fmla="*/ 2381 h 2978"/>
                <a:gd name="T22" fmla="*/ 1682 w 1682"/>
                <a:gd name="T23" fmla="*/ 2317 h 2978"/>
                <a:gd name="T24" fmla="*/ 1682 w 1682"/>
                <a:gd name="T25" fmla="*/ 0 h 2978"/>
                <a:gd name="T26" fmla="*/ 1420 w 1682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2" h="2978">
                  <a:moveTo>
                    <a:pt x="1420" y="0"/>
                  </a:moveTo>
                  <a:lnTo>
                    <a:pt x="1420" y="0"/>
                  </a:lnTo>
                  <a:lnTo>
                    <a:pt x="1129" y="502"/>
                  </a:lnTo>
                  <a:lnTo>
                    <a:pt x="553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2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2" y="2317"/>
                  </a:lnTo>
                  <a:lnTo>
                    <a:pt x="1682" y="0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4" name="Freeform 7"/>
            <p:cNvSpPr>
              <a:spLocks noEditPoints="1"/>
            </p:cNvSpPr>
            <p:nvPr/>
          </p:nvSpPr>
          <p:spPr bwMode="auto">
            <a:xfrm>
              <a:off x="7522106" y="2108200"/>
              <a:ext cx="1164341" cy="1006483"/>
            </a:xfrm>
            <a:custGeom>
              <a:avLst/>
              <a:gdLst>
                <a:gd name="T0" fmla="*/ 1040 w 1040"/>
                <a:gd name="T1" fmla="*/ 449 h 899"/>
                <a:gd name="T2" fmla="*/ 780 w 1040"/>
                <a:gd name="T3" fmla="*/ 0 h 899"/>
                <a:gd name="T4" fmla="*/ 260 w 1040"/>
                <a:gd name="T5" fmla="*/ 0 h 899"/>
                <a:gd name="T6" fmla="*/ 0 w 1040"/>
                <a:gd name="T7" fmla="*/ 449 h 899"/>
                <a:gd name="T8" fmla="*/ 0 w 1040"/>
                <a:gd name="T9" fmla="*/ 449 h 899"/>
                <a:gd name="T10" fmla="*/ 260 w 1040"/>
                <a:gd name="T11" fmla="*/ 899 h 899"/>
                <a:gd name="T12" fmla="*/ 780 w 1040"/>
                <a:gd name="T13" fmla="*/ 899 h 899"/>
                <a:gd name="T14" fmla="*/ 1040 w 1040"/>
                <a:gd name="T15" fmla="*/ 449 h 899"/>
                <a:gd name="T16" fmla="*/ 1040 w 1040"/>
                <a:gd name="T17" fmla="*/ 449 h 899"/>
                <a:gd name="T18" fmla="*/ 754 w 1040"/>
                <a:gd name="T19" fmla="*/ 854 h 899"/>
                <a:gd name="T20" fmla="*/ 286 w 1040"/>
                <a:gd name="T21" fmla="*/ 854 h 899"/>
                <a:gd name="T22" fmla="*/ 54 w 1040"/>
                <a:gd name="T23" fmla="*/ 449 h 899"/>
                <a:gd name="T24" fmla="*/ 54 w 1040"/>
                <a:gd name="T25" fmla="*/ 449 h 899"/>
                <a:gd name="T26" fmla="*/ 286 w 1040"/>
                <a:gd name="T27" fmla="*/ 45 h 899"/>
                <a:gd name="T28" fmla="*/ 754 w 1040"/>
                <a:gd name="T29" fmla="*/ 45 h 899"/>
                <a:gd name="T30" fmla="*/ 986 w 1040"/>
                <a:gd name="T31" fmla="*/ 449 h 899"/>
                <a:gd name="T32" fmla="*/ 986 w 1040"/>
                <a:gd name="T33" fmla="*/ 449 h 899"/>
                <a:gd name="T34" fmla="*/ 754 w 1040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0" h="899">
                  <a:moveTo>
                    <a:pt x="1040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40" y="449"/>
                  </a:lnTo>
                  <a:lnTo>
                    <a:pt x="1040" y="449"/>
                  </a:lnTo>
                  <a:close/>
                  <a:moveTo>
                    <a:pt x="754" y="854"/>
                  </a:moveTo>
                  <a:lnTo>
                    <a:pt x="286" y="854"/>
                  </a:lnTo>
                  <a:lnTo>
                    <a:pt x="54" y="449"/>
                  </a:lnTo>
                  <a:lnTo>
                    <a:pt x="54" y="449"/>
                  </a:lnTo>
                  <a:lnTo>
                    <a:pt x="286" y="45"/>
                  </a:lnTo>
                  <a:lnTo>
                    <a:pt x="754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4" y="8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7254531" y="5276554"/>
              <a:ext cx="1699491" cy="895647"/>
            </a:xfrm>
            <a:custGeom>
              <a:avLst/>
              <a:gdLst>
                <a:gd name="T0" fmla="*/ 0 w 1518"/>
                <a:gd name="T1" fmla="*/ 0 h 800"/>
                <a:gd name="T2" fmla="*/ 0 w 1518"/>
                <a:gd name="T3" fmla="*/ 206 h 800"/>
                <a:gd name="T4" fmla="*/ 759 w 1518"/>
                <a:gd name="T5" fmla="*/ 800 h 800"/>
                <a:gd name="T6" fmla="*/ 1518 w 1518"/>
                <a:gd name="T7" fmla="*/ 206 h 800"/>
                <a:gd name="T8" fmla="*/ 1518 w 1518"/>
                <a:gd name="T9" fmla="*/ 0 h 800"/>
                <a:gd name="T10" fmla="*/ 759 w 1518"/>
                <a:gd name="T11" fmla="*/ 597 h 800"/>
                <a:gd name="T12" fmla="*/ 0 w 1518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8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18" y="206"/>
                  </a:lnTo>
                  <a:lnTo>
                    <a:pt x="1518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916799F-2645-4A30-A4AE-EF80521C358C}"/>
                </a:ext>
              </a:extLst>
            </p:cNvPr>
            <p:cNvSpPr/>
            <p:nvPr/>
          </p:nvSpPr>
          <p:spPr>
            <a:xfrm>
              <a:off x="7254531" y="3172902"/>
              <a:ext cx="1699491" cy="19740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NETWORK BW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Network Bandwidth is important for fast transfer if data are on another server and even more if the architecture is with 3 tiers : 10Gbs is the min</a:t>
              </a:r>
            </a:p>
          </p:txBody>
        </p:sp>
        <p:pic>
          <p:nvPicPr>
            <p:cNvPr id="9" name="Graphique 8" descr="Serveur avec un remplissage uni">
              <a:extLst>
                <a:ext uri="{FF2B5EF4-FFF2-40B4-BE49-F238E27FC236}">
                  <a16:creationId xmlns:a16="http://schemas.microsoft.com/office/drawing/2014/main" id="{DF19BB15-84DF-4C52-CF6D-D3D7077A5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8238" y="2244844"/>
              <a:ext cx="732076" cy="732076"/>
            </a:xfrm>
            <a:prstGeom prst="rect">
              <a:avLst/>
            </a:prstGeom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11BF0C8D-C0C1-F378-BC78-076BC6D855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37726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6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596A6-A10E-CE8F-9B84-51AD7FDF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FASTTRANSFER Tarification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454F77-A886-3499-65F0-CDA746262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5768" cy="4351338"/>
          </a:xfrm>
        </p:spPr>
        <p:txBody>
          <a:bodyPr>
            <a:normAutofit fontScale="85000" lnSpcReduction="20000"/>
          </a:bodyPr>
          <a:lstStyle/>
          <a:p>
            <a:r>
              <a:rPr lang="fr-FR" sz="3200" dirty="0"/>
              <a:t>Installez où vous voulez</a:t>
            </a:r>
          </a:p>
          <a:p>
            <a:pPr lvl="1"/>
            <a:r>
              <a:rPr lang="fr-FR" sz="2800" dirty="0"/>
              <a:t>Pas de limite </a:t>
            </a:r>
            <a:r>
              <a:rPr lang="fr-FR" sz="2800" dirty="0" err="1"/>
              <a:t>cpu</a:t>
            </a:r>
            <a:endParaRPr lang="fr-FR" sz="2800" dirty="0"/>
          </a:p>
          <a:p>
            <a:pPr lvl="1"/>
            <a:r>
              <a:rPr lang="fr-FR" sz="2800" dirty="0"/>
              <a:t>Pas de limite serveur</a:t>
            </a:r>
          </a:p>
          <a:p>
            <a:pPr lvl="1"/>
            <a:r>
              <a:rPr lang="fr-FR" sz="2800" dirty="0"/>
              <a:t>Pas de limite cloud</a:t>
            </a:r>
          </a:p>
          <a:p>
            <a:pPr lvl="1"/>
            <a:r>
              <a:rPr lang="fr-FR" sz="2800" dirty="0"/>
              <a:t>Pas de limite en nombre d’utilisateurs</a:t>
            </a:r>
          </a:p>
          <a:p>
            <a:pPr lvl="1"/>
            <a:r>
              <a:rPr lang="fr-FR" sz="2800" dirty="0"/>
              <a:t>Pas de limite de volume</a:t>
            </a:r>
          </a:p>
          <a:p>
            <a:r>
              <a:rPr lang="fr-FR" sz="3200" dirty="0"/>
              <a:t>Uniquement vos</a:t>
            </a:r>
            <a:r>
              <a:rPr lang="fr-FR" sz="3200" b="1" dirty="0"/>
              <a:t> données ou des données publiques : </a:t>
            </a:r>
            <a:r>
              <a:rPr lang="fr-FR" sz="3200" dirty="0"/>
              <a:t>vous ne pouvez pas intégrer des données d’autres comptes que celui spécifié dans la licence</a:t>
            </a:r>
          </a:p>
          <a:p>
            <a:r>
              <a:rPr lang="fr-FR" sz="3200" dirty="0"/>
              <a:t>Support multi-canal 5/7j 9h-18h </a:t>
            </a:r>
            <a:r>
              <a:rPr lang="fr-FR" sz="3200" dirty="0" err="1"/>
              <a:t>inclu</a:t>
            </a:r>
            <a:endParaRPr lang="fr-FR" sz="3200" dirty="0"/>
          </a:p>
        </p:txBody>
      </p:sp>
      <p:sp>
        <p:nvSpPr>
          <p:cNvPr id="4" name="Rectangle : coins arrondis 3">
            <a:hlinkClick r:id="rId2"/>
            <a:extLst>
              <a:ext uri="{FF2B5EF4-FFF2-40B4-BE49-F238E27FC236}">
                <a16:creationId xmlns:a16="http://schemas.microsoft.com/office/drawing/2014/main" id="{E742A419-EB0E-E2C4-625C-1FA7BB381155}"/>
              </a:ext>
            </a:extLst>
          </p:cNvPr>
          <p:cNvSpPr/>
          <p:nvPr/>
        </p:nvSpPr>
        <p:spPr>
          <a:xfrm>
            <a:off x="7843684" y="5144013"/>
            <a:ext cx="3510116" cy="94707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ACHETER FASTTRANSFER </a:t>
            </a:r>
            <a:br>
              <a:rPr lang="fr-FR" dirty="0"/>
            </a:br>
            <a:r>
              <a:rPr lang="fr-FR" dirty="0"/>
              <a:t>EN DIRECT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930B68C-3424-5179-2DDC-0828063C7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3684" y="1991032"/>
            <a:ext cx="3486494" cy="287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302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71BB3-2CF1-A268-2C47-210A15F5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7202" y="2257854"/>
            <a:ext cx="5015638" cy="2333629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600" spc="-100" dirty="0"/>
              <a:t>What is </a:t>
            </a:r>
            <a:r>
              <a:rPr lang="en-US" sz="6600" spc="-100" dirty="0" err="1"/>
              <a:t>FastTransfer</a:t>
            </a:r>
            <a:endParaRPr lang="en-US" sz="6600" spc="-100" dirty="0"/>
          </a:p>
        </p:txBody>
      </p:sp>
      <p:pic>
        <p:nvPicPr>
          <p:cNvPr id="5" name="Espace réservé du contenu 4" descr="Terminal Cmd avec un remplissage uni">
            <a:extLst>
              <a:ext uri="{FF2B5EF4-FFF2-40B4-BE49-F238E27FC236}">
                <a16:creationId xmlns:a16="http://schemas.microsoft.com/office/drawing/2014/main" id="{9D8AF548-4C2F-51AC-C0D2-174A3A06B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917269"/>
            <a:ext cx="5014800" cy="5014800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7493CF9-A145-5E04-6A8A-8A0541101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726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0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501BE-E050-F150-6749-B77E5047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79" y="365126"/>
            <a:ext cx="11063641" cy="745618"/>
          </a:xfrm>
        </p:spPr>
        <p:txBody>
          <a:bodyPr/>
          <a:lstStyle/>
          <a:p>
            <a:pPr algn="ctr"/>
            <a:r>
              <a:rPr lang="fr-FR" dirty="0" err="1"/>
              <a:t>FastTransfer</a:t>
            </a:r>
            <a:endParaRPr lang="fr-FR" dirty="0"/>
          </a:p>
        </p:txBody>
      </p:sp>
      <p:pic>
        <p:nvPicPr>
          <p:cNvPr id="9" name="Espace réservé du contenu 4" descr="Une image contenant texte, capture d’écran, menu, Police&#10;&#10;Le contenu généré par l’IA peut être incorrect.">
            <a:extLst>
              <a:ext uri="{FF2B5EF4-FFF2-40B4-BE49-F238E27FC236}">
                <a16:creationId xmlns:a16="http://schemas.microsoft.com/office/drawing/2014/main" id="{A528D586-4E1D-CCDE-64B5-263A6915C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80" y="2361828"/>
            <a:ext cx="4967940" cy="3968903"/>
          </a:xfrm>
          <a:prstGeom prst="rect">
            <a:avLst/>
          </a:prstGeom>
          <a:ln>
            <a:noFill/>
          </a:ln>
          <a:effectLst>
            <a:outerShdw blurRad="190500" dist="76200" dir="2700000" algn="tl" rotWithShape="0">
              <a:schemeClr val="tx1">
                <a:alpha val="65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FD89F3-5676-EEBC-B240-D4254BB24E47}"/>
              </a:ext>
            </a:extLst>
          </p:cNvPr>
          <p:cNvSpPr/>
          <p:nvPr/>
        </p:nvSpPr>
        <p:spPr>
          <a:xfrm>
            <a:off x="1187449" y="2787650"/>
            <a:ext cx="4286251" cy="1413158"/>
          </a:xfrm>
          <a:prstGeom prst="rect">
            <a:avLst/>
          </a:prstGeom>
          <a:solidFill>
            <a:schemeClr val="bg2">
              <a:lumMod val="25000"/>
              <a:lumOff val="75000"/>
              <a:alpha val="15000"/>
            </a:schemeClr>
          </a:solidFill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fr-FR" dirty="0"/>
              <a:t>Source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CE8826-6324-4654-77A6-2691D0A96E8B}"/>
              </a:ext>
            </a:extLst>
          </p:cNvPr>
          <p:cNvSpPr/>
          <p:nvPr/>
        </p:nvSpPr>
        <p:spPr>
          <a:xfrm>
            <a:off x="1187448" y="4201639"/>
            <a:ext cx="4286251" cy="1253011"/>
          </a:xfrm>
          <a:prstGeom prst="rect">
            <a:avLst/>
          </a:prstGeom>
          <a:solidFill>
            <a:schemeClr val="accent4">
              <a:lumMod val="40000"/>
              <a:lumOff val="60000"/>
              <a:alpha val="15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fr-FR" dirty="0"/>
              <a:t>Target</a:t>
            </a:r>
          </a:p>
        </p:txBody>
      </p:sp>
      <p:pic>
        <p:nvPicPr>
          <p:cNvPr id="7" name="Image 6" descr="Une image contenant texte, Police, ligne, nombre&#10;&#10;Le contenu généré par l’IA peut être incorrect.">
            <a:extLst>
              <a:ext uri="{FF2B5EF4-FFF2-40B4-BE49-F238E27FC236}">
                <a16:creationId xmlns:a16="http://schemas.microsoft.com/office/drawing/2014/main" id="{455F7FE2-075A-8978-337C-906C45151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80" y="1154899"/>
            <a:ext cx="4967940" cy="952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3" name="ZoneTexte 7">
            <a:extLst>
              <a:ext uri="{FF2B5EF4-FFF2-40B4-BE49-F238E27FC236}">
                <a16:creationId xmlns:a16="http://schemas.microsoft.com/office/drawing/2014/main" id="{BEFDBB46-16A9-E09B-3705-7B0966B6D5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0029126"/>
              </p:ext>
            </p:extLst>
          </p:nvPr>
        </p:nvGraphicFramePr>
        <p:xfrm>
          <a:off x="5754921" y="1137562"/>
          <a:ext cx="5872899" cy="5355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9273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C3069A5-DE92-87B0-3BEC-3660B41E2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80" y="0"/>
            <a:ext cx="10274240" cy="6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6964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262E14-B881-4F16-CE15-5B7E9721C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2DD3D25-0E71-BBB0-573E-94224A65A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1B99D81E-3E56-0558-ABE7-0DEAA5B519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B08F107-2144-2DE3-B9D6-13E5160D0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19" y="1122363"/>
            <a:ext cx="11905672" cy="306324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12400" dirty="0">
                <a:solidFill>
                  <a:schemeClr val="bg1"/>
                </a:solidFill>
              </a:rPr>
              <a:t>Why using </a:t>
            </a:r>
            <a:r>
              <a:rPr lang="en-US" sz="12400" dirty="0" err="1">
                <a:solidFill>
                  <a:schemeClr val="bg1"/>
                </a:solidFill>
              </a:rPr>
              <a:t>FastTransfer</a:t>
            </a:r>
            <a:endParaRPr lang="en-US" sz="12400" dirty="0">
              <a:solidFill>
                <a:schemeClr val="bg1"/>
              </a:solidFill>
            </a:endParaRP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8F94FEC3-151A-683F-94B4-332378347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2A72E02-1F86-F259-F636-C41F5F339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D6A8F30-4D43-A0A4-8777-A01ABE3B24D7}"/>
              </a:ext>
            </a:extLst>
          </p:cNvPr>
          <p:cNvSpPr txBox="1">
            <a:spLocks/>
          </p:cNvSpPr>
          <p:nvPr/>
        </p:nvSpPr>
        <p:spPr>
          <a:xfrm>
            <a:off x="220149" y="3279054"/>
            <a:ext cx="11905672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55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DE684F-3DC3-4718-B597-9738EB6B2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6C110B3-0A7A-476B-46CE-BBE81ACCE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658386F4-7CCE-CCA7-6B8D-6A5A53650E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CE2D99-B79A-8022-2BCB-F444B45F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19" y="1122363"/>
            <a:ext cx="11905672" cy="306324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12400" dirty="0">
                <a:solidFill>
                  <a:schemeClr val="bg1"/>
                </a:solidFill>
              </a:rPr>
              <a:t>Do you Move </a:t>
            </a:r>
            <a:br>
              <a:rPr lang="en-US" sz="12400" dirty="0">
                <a:solidFill>
                  <a:schemeClr val="bg1"/>
                </a:solidFill>
              </a:rPr>
            </a:br>
            <a:r>
              <a:rPr lang="en-US" sz="12400" dirty="0">
                <a:solidFill>
                  <a:schemeClr val="bg1"/>
                </a:solidFill>
              </a:rPr>
              <a:t>Data ?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390B67C2-915B-2A7C-9548-1ACC5D566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F8868EB-06AE-D5FF-8179-98F3A3A62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0CF9A7BB-F926-B017-F606-59D5644A6FFF}"/>
              </a:ext>
            </a:extLst>
          </p:cNvPr>
          <p:cNvSpPr txBox="1">
            <a:spLocks/>
          </p:cNvSpPr>
          <p:nvPr/>
        </p:nvSpPr>
        <p:spPr>
          <a:xfrm>
            <a:off x="220149" y="3279054"/>
            <a:ext cx="11905672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400" dirty="0">
                <a:solidFill>
                  <a:schemeClr val="bg1"/>
                </a:solidFill>
              </a:rPr>
              <a:t>Fast ?</a:t>
            </a:r>
          </a:p>
        </p:txBody>
      </p:sp>
    </p:spTree>
    <p:extLst>
      <p:ext uri="{BB962C8B-B14F-4D97-AF65-F5344CB8AC3E}">
        <p14:creationId xmlns:p14="http://schemas.microsoft.com/office/powerpoint/2010/main" val="3370920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999</Words>
  <Application>Microsoft Office PowerPoint</Application>
  <PresentationFormat>Grand écran</PresentationFormat>
  <Paragraphs>161</Paragraphs>
  <Slides>48</Slides>
  <Notes>13</Notes>
  <HiddenSlides>3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6" baseType="lpstr">
      <vt:lpstr>Aharoni</vt:lpstr>
      <vt:lpstr>Aptos</vt:lpstr>
      <vt:lpstr>Aptos Display</vt:lpstr>
      <vt:lpstr>Arial</vt:lpstr>
      <vt:lpstr>Avenir Next LT Pro</vt:lpstr>
      <vt:lpstr>Calibri</vt:lpstr>
      <vt:lpstr>Wingdings</vt:lpstr>
      <vt:lpstr>Thème Office</vt:lpstr>
      <vt:lpstr>Meetup PostgreSQL - FastTransfer</vt:lpstr>
      <vt:lpstr>Présentation PowerPoint</vt:lpstr>
      <vt:lpstr>With FastTransfer, ENEDIS copy 153 tables  from postgreSQL15 to MSSQL 2019 twice a day since one year.</vt:lpstr>
      <vt:lpstr>Romain Ferraton CEO Architecture &amp; Performance DBA Lead Developper @Arpe.io  Play with databases for 25 years with Oracle, DB2, MS SQL Server, Teradata, SAP HANA, PostgreSQL, MySQL, Snowflake, BigQuery, DuckDB, EXASOL, ClickHouse</vt:lpstr>
      <vt:lpstr>What is FastTransfer</vt:lpstr>
      <vt:lpstr>FastTransfer</vt:lpstr>
      <vt:lpstr>Présentation PowerPoint</vt:lpstr>
      <vt:lpstr>Why using FastTransfer</vt:lpstr>
      <vt:lpstr>Do you Move  Data ?</vt:lpstr>
      <vt:lpstr>Not fast enought ?</vt:lpstr>
      <vt:lpstr>Hey ! Why not use a Big VM or a big cloud instance to go faster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99% of the time, the answer is No</vt:lpstr>
      <vt:lpstr>Why ?</vt:lpstr>
      <vt:lpstr>99% of the time, transfers, imports or exports  are single threaded</vt:lpstr>
      <vt:lpstr>Présentation PowerPoint</vt:lpstr>
      <vt:lpstr>Présentation PowerPoint</vt:lpstr>
      <vt:lpstr>single threaded data movements are stuck in 2004</vt:lpstr>
      <vt:lpstr>And 2004  it was : </vt:lpstr>
      <vt:lpstr>We need to evolve </vt:lpstr>
      <vt:lpstr>We need  parallelism</vt:lpstr>
      <vt:lpstr>Yes you can transfer, import or export several tables or queries at the same time</vt:lpstr>
      <vt:lpstr>But what to do with  BIG tables ?</vt:lpstr>
      <vt:lpstr>What is a  BIG table ?</vt:lpstr>
      <vt:lpstr>What happens when you transfer several tables simultaneously?</vt:lpstr>
      <vt:lpstr>Présentation PowerPoint</vt:lpstr>
      <vt:lpstr>We need parallelism  to load a single table</vt:lpstr>
      <vt:lpstr>How ?</vt:lpstr>
      <vt:lpstr>Parallel Copy with FastTransfer</vt:lpstr>
      <vt:lpstr>FastTransfer : Build Chunks @ Source  --method parallelmethod</vt:lpstr>
      <vt:lpstr>Parallel flows with FastTransfer</vt:lpstr>
      <vt:lpstr>Demo time !</vt:lpstr>
      <vt:lpstr>Oracle  PostgreSQL</vt:lpstr>
      <vt:lpstr>Présentation PowerPoint</vt:lpstr>
      <vt:lpstr>Présentation PowerPoint</vt:lpstr>
      <vt:lpstr>Can I do better using PostgreSQL as source, as target or both ?</vt:lpstr>
      <vt:lpstr>An extension to help and stay in SQL</vt:lpstr>
      <vt:lpstr>pg_fasttransfer : use FastTransfer through SQL</vt:lpstr>
      <vt:lpstr>What was learned ?</vt:lpstr>
      <vt:lpstr>Lessons Learned</vt:lpstr>
      <vt:lpstr>Lessons Learned</vt:lpstr>
      <vt:lpstr>FASTTRANSFER Tarification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Romain Ferraton</dc:creator>
  <cp:lastModifiedBy>Romain FERRATON</cp:lastModifiedBy>
  <cp:revision>2</cp:revision>
  <dcterms:created xsi:type="dcterms:W3CDTF">2025-07-23T21:12:35Z</dcterms:created>
  <dcterms:modified xsi:type="dcterms:W3CDTF">2025-09-10T17:26:01Z</dcterms:modified>
</cp:coreProperties>
</file>